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sldIdLst>
    <p:sldId id="412" r:id="rId5"/>
    <p:sldId id="414" r:id="rId6"/>
    <p:sldId id="420" r:id="rId7"/>
    <p:sldId id="434" r:id="rId8"/>
    <p:sldId id="433" r:id="rId9"/>
    <p:sldId id="435" r:id="rId10"/>
    <p:sldId id="436" r:id="rId11"/>
    <p:sldId id="438" r:id="rId12"/>
    <p:sldId id="439" r:id="rId13"/>
    <p:sldId id="424" r:id="rId14"/>
    <p:sldId id="440" r:id="rId15"/>
    <p:sldId id="425" r:id="rId16"/>
    <p:sldId id="441" r:id="rId17"/>
    <p:sldId id="431" r:id="rId18"/>
    <p:sldId id="442" r:id="rId19"/>
    <p:sldId id="426" r:id="rId20"/>
    <p:sldId id="443" r:id="rId21"/>
    <p:sldId id="428" r:id="rId22"/>
    <p:sldId id="429" r:id="rId23"/>
    <p:sldId id="423" r:id="rId24"/>
    <p:sldId id="421" r:id="rId25"/>
    <p:sldId id="422" r:id="rId26"/>
    <p:sldId id="445" r:id="rId2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9" userDrawn="1">
          <p15:clr>
            <a:srgbClr val="A4A3A4"/>
          </p15:clr>
        </p15:guide>
        <p15:guide id="2" pos="317" userDrawn="1">
          <p15:clr>
            <a:srgbClr val="A4A3A4"/>
          </p15:clr>
        </p15:guide>
        <p15:guide id="3" pos="5488" userDrawn="1">
          <p15:clr>
            <a:srgbClr val="A4A3A4"/>
          </p15:clr>
        </p15:guide>
        <p15:guide id="4" orient="horz" pos="9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en Macdonald" initials="HM" lastIdx="12" clrIdx="0"/>
  <p:cmAuthor id="2" name="Angela Richardson" initials="AR" lastIdx="1" clrIdx="1"/>
  <p:cmAuthor id="3" name="Angela Richardson" initials="AR [2]" lastIdx="1" clrIdx="2"/>
  <p:cmAuthor id="4" name="Angela Richardson" initials="AR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334"/>
    <a:srgbClr val="F6B233"/>
    <a:srgbClr val="D28310"/>
    <a:srgbClr val="E18D11"/>
    <a:srgbClr val="E1DFDF"/>
    <a:srgbClr val="F3BA67"/>
    <a:srgbClr val="DD8A11"/>
    <a:srgbClr val="EFA133"/>
    <a:srgbClr val="F6CA8A"/>
    <a:srgbClr val="B974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E1E5EB-D4C7-4230-AD4C-C1C5E938A98A}" v="99" dt="2023-11-30T03:09:23.1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5504" autoAdjust="0"/>
  </p:normalViewPr>
  <p:slideViewPr>
    <p:cSldViewPr snapToGrid="0" snapToObjects="1">
      <p:cViewPr varScale="1">
        <p:scale>
          <a:sx n="88" d="100"/>
          <a:sy n="88" d="100"/>
        </p:scale>
        <p:origin x="1771" y="77"/>
      </p:cViewPr>
      <p:guideLst>
        <p:guide orient="horz" pos="3049"/>
        <p:guide pos="317"/>
        <p:guide pos="5488"/>
        <p:guide orient="horz" pos="9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an Monsengwo" userId="0f0fa74bab3c3f48" providerId="LiveId" clId="{3EE1E5EB-D4C7-4230-AD4C-C1C5E938A98A}"/>
    <pc:docChg chg="undo redo custSel addSld delSld modSld">
      <pc:chgData name="Roman Monsengwo" userId="0f0fa74bab3c3f48" providerId="LiveId" clId="{3EE1E5EB-D4C7-4230-AD4C-C1C5E938A98A}" dt="2023-11-30T13:08:00.256" v="2658" actId="20577"/>
      <pc:docMkLst>
        <pc:docMk/>
      </pc:docMkLst>
      <pc:sldChg chg="modSp mod">
        <pc:chgData name="Roman Monsengwo" userId="0f0fa74bab3c3f48" providerId="LiveId" clId="{3EE1E5EB-D4C7-4230-AD4C-C1C5E938A98A}" dt="2023-11-30T13:08:00.256" v="2658" actId="20577"/>
        <pc:sldMkLst>
          <pc:docMk/>
          <pc:sldMk cId="2567048713" sldId="414"/>
        </pc:sldMkLst>
        <pc:spChg chg="mod">
          <ac:chgData name="Roman Monsengwo" userId="0f0fa74bab3c3f48" providerId="LiveId" clId="{3EE1E5EB-D4C7-4230-AD4C-C1C5E938A98A}" dt="2023-11-30T13:08:00.256" v="2658" actId="20577"/>
          <ac:spMkLst>
            <pc:docMk/>
            <pc:sldMk cId="2567048713" sldId="414"/>
            <ac:spMk id="6" creationId="{00000000-0000-0000-0000-000000000000}"/>
          </ac:spMkLst>
        </pc:spChg>
        <pc:picChg chg="mod">
          <ac:chgData name="Roman Monsengwo" userId="0f0fa74bab3c3f48" providerId="LiveId" clId="{3EE1E5EB-D4C7-4230-AD4C-C1C5E938A98A}" dt="2023-11-30T03:17:25.803" v="2572" actId="1076"/>
          <ac:picMkLst>
            <pc:docMk/>
            <pc:sldMk cId="2567048713" sldId="414"/>
            <ac:picMk id="9" creationId="{5D5B3D2B-CE74-E508-AAE5-3D73BB704E0A}"/>
          </ac:picMkLst>
        </pc:picChg>
      </pc:sldChg>
      <pc:sldChg chg="modSp mod modTransition">
        <pc:chgData name="Roman Monsengwo" userId="0f0fa74bab3c3f48" providerId="LiveId" clId="{3EE1E5EB-D4C7-4230-AD4C-C1C5E938A98A}" dt="2023-11-30T02:41:46.875" v="1448" actId="20577"/>
        <pc:sldMkLst>
          <pc:docMk/>
          <pc:sldMk cId="187641158" sldId="421"/>
        </pc:sldMkLst>
        <pc:spChg chg="mod">
          <ac:chgData name="Roman Monsengwo" userId="0f0fa74bab3c3f48" providerId="LiveId" clId="{3EE1E5EB-D4C7-4230-AD4C-C1C5E938A98A}" dt="2023-11-30T02:41:46.875" v="1448" actId="20577"/>
          <ac:spMkLst>
            <pc:docMk/>
            <pc:sldMk cId="187641158" sldId="421"/>
            <ac:spMk id="7" creationId="{00000000-0000-0000-0000-000000000000}"/>
          </ac:spMkLst>
        </pc:spChg>
      </pc:sldChg>
      <pc:sldChg chg="modSp mod modTransition">
        <pc:chgData name="Roman Monsengwo" userId="0f0fa74bab3c3f48" providerId="LiveId" clId="{3EE1E5EB-D4C7-4230-AD4C-C1C5E938A98A}" dt="2023-11-30T03:07:05.865" v="2286" actId="1076"/>
        <pc:sldMkLst>
          <pc:docMk/>
          <pc:sldMk cId="1569251466" sldId="422"/>
        </pc:sldMkLst>
        <pc:spChg chg="mod">
          <ac:chgData name="Roman Monsengwo" userId="0f0fa74bab3c3f48" providerId="LiveId" clId="{3EE1E5EB-D4C7-4230-AD4C-C1C5E938A98A}" dt="2023-11-30T03:07:05.865" v="2286" actId="1076"/>
          <ac:spMkLst>
            <pc:docMk/>
            <pc:sldMk cId="1569251466" sldId="422"/>
            <ac:spMk id="7" creationId="{00000000-0000-0000-0000-000000000000}"/>
          </ac:spMkLst>
        </pc:spChg>
      </pc:sldChg>
      <pc:sldChg chg="addSp delSp modSp mod modTransition setBg setClrOvrMap">
        <pc:chgData name="Roman Monsengwo" userId="0f0fa74bab3c3f48" providerId="LiveId" clId="{3EE1E5EB-D4C7-4230-AD4C-C1C5E938A98A}" dt="2023-11-30T02:25:46.324" v="1242"/>
        <pc:sldMkLst>
          <pc:docMk/>
          <pc:sldMk cId="2150729838" sldId="423"/>
        </pc:sldMkLst>
        <pc:spChg chg="mod">
          <ac:chgData name="Roman Monsengwo" userId="0f0fa74bab3c3f48" providerId="LiveId" clId="{3EE1E5EB-D4C7-4230-AD4C-C1C5E938A98A}" dt="2023-11-30T02:25:01.525" v="1236" actId="26606"/>
          <ac:spMkLst>
            <pc:docMk/>
            <pc:sldMk cId="2150729838" sldId="423"/>
            <ac:spMk id="4" creationId="{9D9F9D79-77C9-43F9-8EFC-AAC355827B95}"/>
          </ac:spMkLst>
        </pc:spChg>
        <pc:spChg chg="del mod">
          <ac:chgData name="Roman Monsengwo" userId="0f0fa74bab3c3f48" providerId="LiveId" clId="{3EE1E5EB-D4C7-4230-AD4C-C1C5E938A98A}" dt="2023-11-30T02:23:17.344" v="1212" actId="21"/>
          <ac:spMkLst>
            <pc:docMk/>
            <pc:sldMk cId="2150729838" sldId="423"/>
            <ac:spMk id="8" creationId="{00000000-0000-0000-0000-000000000000}"/>
          </ac:spMkLst>
        </pc:spChg>
        <pc:spChg chg="add del">
          <ac:chgData name="Roman Monsengwo" userId="0f0fa74bab3c3f48" providerId="LiveId" clId="{3EE1E5EB-D4C7-4230-AD4C-C1C5E938A98A}" dt="2023-11-30T02:23:31.454" v="1215" actId="26606"/>
          <ac:spMkLst>
            <pc:docMk/>
            <pc:sldMk cId="2150729838" sldId="423"/>
            <ac:spMk id="12" creationId="{71B2258F-86CA-4D4D-8270-BC05FCDEBFB3}"/>
          </ac:spMkLst>
        </pc:spChg>
        <pc:spChg chg="add del">
          <ac:chgData name="Roman Monsengwo" userId="0f0fa74bab3c3f48" providerId="LiveId" clId="{3EE1E5EB-D4C7-4230-AD4C-C1C5E938A98A}" dt="2023-11-30T02:23:34.765" v="1217" actId="26606"/>
          <ac:spMkLst>
            <pc:docMk/>
            <pc:sldMk cId="2150729838" sldId="423"/>
            <ac:spMk id="14" creationId="{097CD68E-23E3-4007-8847-CD0944C4F7BE}"/>
          </ac:spMkLst>
        </pc:spChg>
        <pc:spChg chg="add del">
          <ac:chgData name="Roman Monsengwo" userId="0f0fa74bab3c3f48" providerId="LiveId" clId="{3EE1E5EB-D4C7-4230-AD4C-C1C5E938A98A}" dt="2023-11-30T02:23:34.765" v="1217" actId="26606"/>
          <ac:spMkLst>
            <pc:docMk/>
            <pc:sldMk cId="2150729838" sldId="423"/>
            <ac:spMk id="15" creationId="{E91DC736-0EF8-4F87-9146-EBF1D2EE4D3D}"/>
          </ac:spMkLst>
        </pc:spChg>
        <pc:spChg chg="add del">
          <ac:chgData name="Roman Monsengwo" userId="0f0fa74bab3c3f48" providerId="LiveId" clId="{3EE1E5EB-D4C7-4230-AD4C-C1C5E938A98A}" dt="2023-11-30T02:23:34.765" v="1217" actId="26606"/>
          <ac:spMkLst>
            <pc:docMk/>
            <pc:sldMk cId="2150729838" sldId="423"/>
            <ac:spMk id="16" creationId="{AF2F604E-43BE-4DC3-B983-E071523364F8}"/>
          </ac:spMkLst>
        </pc:spChg>
        <pc:spChg chg="add del">
          <ac:chgData name="Roman Monsengwo" userId="0f0fa74bab3c3f48" providerId="LiveId" clId="{3EE1E5EB-D4C7-4230-AD4C-C1C5E938A98A}" dt="2023-11-30T02:23:34.765" v="1217" actId="26606"/>
          <ac:spMkLst>
            <pc:docMk/>
            <pc:sldMk cId="2150729838" sldId="423"/>
            <ac:spMk id="18" creationId="{08C9B587-E65E-4B52-B37C-ABEBB6E87928}"/>
          </ac:spMkLst>
        </pc:spChg>
        <pc:spChg chg="add del">
          <ac:chgData name="Roman Monsengwo" userId="0f0fa74bab3c3f48" providerId="LiveId" clId="{3EE1E5EB-D4C7-4230-AD4C-C1C5E938A98A}" dt="2023-11-30T02:25:01.525" v="1236" actId="26606"/>
          <ac:spMkLst>
            <pc:docMk/>
            <pc:sldMk cId="2150729838" sldId="423"/>
            <ac:spMk id="20" creationId="{C1DD1A8A-57D5-4A81-AD04-532B043C5611}"/>
          </ac:spMkLst>
        </pc:spChg>
        <pc:spChg chg="add del">
          <ac:chgData name="Roman Monsengwo" userId="0f0fa74bab3c3f48" providerId="LiveId" clId="{3EE1E5EB-D4C7-4230-AD4C-C1C5E938A98A}" dt="2023-11-30T02:25:01.525" v="1236" actId="26606"/>
          <ac:spMkLst>
            <pc:docMk/>
            <pc:sldMk cId="2150729838" sldId="423"/>
            <ac:spMk id="21" creationId="{007891EC-4501-44ED-A8C8-B11B6DB767AB}"/>
          </ac:spMkLst>
        </pc:spChg>
        <pc:spChg chg="add del">
          <ac:chgData name="Roman Monsengwo" userId="0f0fa74bab3c3f48" providerId="LiveId" clId="{3EE1E5EB-D4C7-4230-AD4C-C1C5E938A98A}" dt="2023-11-30T02:24:59.238" v="1233" actId="26606"/>
          <ac:spMkLst>
            <pc:docMk/>
            <pc:sldMk cId="2150729838" sldId="423"/>
            <ac:spMk id="23" creationId="{37C89E4B-3C9F-44B9-8B86-D9E3D112D8EC}"/>
          </ac:spMkLst>
        </pc:spChg>
        <pc:spChg chg="add del">
          <ac:chgData name="Roman Monsengwo" userId="0f0fa74bab3c3f48" providerId="LiveId" clId="{3EE1E5EB-D4C7-4230-AD4C-C1C5E938A98A}" dt="2023-11-30T02:24:47.034" v="1230" actId="26606"/>
          <ac:spMkLst>
            <pc:docMk/>
            <pc:sldMk cId="2150729838" sldId="423"/>
            <ac:spMk id="26" creationId="{AC8EEB0F-BA72-49AC-956F-331B60FDE79E}"/>
          </ac:spMkLst>
        </pc:spChg>
        <pc:spChg chg="add del">
          <ac:chgData name="Roman Monsengwo" userId="0f0fa74bab3c3f48" providerId="LiveId" clId="{3EE1E5EB-D4C7-4230-AD4C-C1C5E938A98A}" dt="2023-11-30T02:25:01.525" v="1235" actId="26606"/>
          <ac:spMkLst>
            <pc:docMk/>
            <pc:sldMk cId="2150729838" sldId="423"/>
            <ac:spMk id="27" creationId="{E91DC736-0EF8-4F87-9146-EBF1D2EE4D3D}"/>
          </ac:spMkLst>
        </pc:spChg>
        <pc:spChg chg="add del">
          <ac:chgData name="Roman Monsengwo" userId="0f0fa74bab3c3f48" providerId="LiveId" clId="{3EE1E5EB-D4C7-4230-AD4C-C1C5E938A98A}" dt="2023-11-30T02:24:47.034" v="1230" actId="26606"/>
          <ac:spMkLst>
            <pc:docMk/>
            <pc:sldMk cId="2150729838" sldId="423"/>
            <ac:spMk id="28" creationId="{8CC700D5-9809-43F4-89D5-7DBBCB0DCC10}"/>
          </ac:spMkLst>
        </pc:spChg>
        <pc:spChg chg="add del">
          <ac:chgData name="Roman Monsengwo" userId="0f0fa74bab3c3f48" providerId="LiveId" clId="{3EE1E5EB-D4C7-4230-AD4C-C1C5E938A98A}" dt="2023-11-30T02:25:01.525" v="1235" actId="26606"/>
          <ac:spMkLst>
            <pc:docMk/>
            <pc:sldMk cId="2150729838" sldId="423"/>
            <ac:spMk id="29" creationId="{097CD68E-23E3-4007-8847-CD0944C4F7BE}"/>
          </ac:spMkLst>
        </pc:spChg>
        <pc:spChg chg="add del">
          <ac:chgData name="Roman Monsengwo" userId="0f0fa74bab3c3f48" providerId="LiveId" clId="{3EE1E5EB-D4C7-4230-AD4C-C1C5E938A98A}" dt="2023-11-30T02:24:47.034" v="1230" actId="26606"/>
          <ac:spMkLst>
            <pc:docMk/>
            <pc:sldMk cId="2150729838" sldId="423"/>
            <ac:spMk id="30" creationId="{C7163242-6303-46DC-BAC1-2A204F061321}"/>
          </ac:spMkLst>
        </pc:spChg>
        <pc:spChg chg="add del">
          <ac:chgData name="Roman Monsengwo" userId="0f0fa74bab3c3f48" providerId="LiveId" clId="{3EE1E5EB-D4C7-4230-AD4C-C1C5E938A98A}" dt="2023-11-30T02:25:01.525" v="1235" actId="26606"/>
          <ac:spMkLst>
            <pc:docMk/>
            <pc:sldMk cId="2150729838" sldId="423"/>
            <ac:spMk id="31" creationId="{AF2F604E-43BE-4DC3-B983-E071523364F8}"/>
          </ac:spMkLst>
        </pc:spChg>
        <pc:spChg chg="add del">
          <ac:chgData name="Roman Monsengwo" userId="0f0fa74bab3c3f48" providerId="LiveId" clId="{3EE1E5EB-D4C7-4230-AD4C-C1C5E938A98A}" dt="2023-11-30T02:24:47.034" v="1230" actId="26606"/>
          <ac:spMkLst>
            <pc:docMk/>
            <pc:sldMk cId="2150729838" sldId="423"/>
            <ac:spMk id="32" creationId="{805C4C40-D70E-4C4F-B228-98A0A6132603}"/>
          </ac:spMkLst>
        </pc:spChg>
        <pc:spChg chg="add del">
          <ac:chgData name="Roman Monsengwo" userId="0f0fa74bab3c3f48" providerId="LiveId" clId="{3EE1E5EB-D4C7-4230-AD4C-C1C5E938A98A}" dt="2023-11-30T02:25:01.525" v="1235" actId="26606"/>
          <ac:spMkLst>
            <pc:docMk/>
            <pc:sldMk cId="2150729838" sldId="423"/>
            <ac:spMk id="33" creationId="{08C9B587-E65E-4B52-B37C-ABEBB6E87928}"/>
          </ac:spMkLst>
        </pc:spChg>
        <pc:spChg chg="add">
          <ac:chgData name="Roman Monsengwo" userId="0f0fa74bab3c3f48" providerId="LiveId" clId="{3EE1E5EB-D4C7-4230-AD4C-C1C5E938A98A}" dt="2023-11-30T02:25:01.525" v="1236" actId="26606"/>
          <ac:spMkLst>
            <pc:docMk/>
            <pc:sldMk cId="2150729838" sldId="423"/>
            <ac:spMk id="35" creationId="{37C89E4B-3C9F-44B9-8B86-D9E3D112D8EC}"/>
          </ac:spMkLst>
        </pc:spChg>
        <pc:grpChg chg="add del">
          <ac:chgData name="Roman Monsengwo" userId="0f0fa74bab3c3f48" providerId="LiveId" clId="{3EE1E5EB-D4C7-4230-AD4C-C1C5E938A98A}" dt="2023-11-30T02:24:47.034" v="1230" actId="26606"/>
          <ac:grpSpMkLst>
            <pc:docMk/>
            <pc:sldMk cId="2150729838" sldId="423"/>
            <ac:grpSpMk id="34" creationId="{06536C0D-2219-44F1-94EC-B9A56501DB36}"/>
          </ac:grpSpMkLst>
        </pc:grpChg>
        <pc:picChg chg="add del mod ord">
          <ac:chgData name="Roman Monsengwo" userId="0f0fa74bab3c3f48" providerId="LiveId" clId="{3EE1E5EB-D4C7-4230-AD4C-C1C5E938A98A}" dt="2023-11-30T02:24:50.124" v="1231" actId="21"/>
          <ac:picMkLst>
            <pc:docMk/>
            <pc:sldMk cId="2150729838" sldId="423"/>
            <ac:picMk id="2" creationId="{DEE000D9-ACA2-59CB-9101-5ED15DAF7E0B}"/>
          </ac:picMkLst>
        </pc:picChg>
        <pc:picChg chg="add del mod ord">
          <ac:chgData name="Roman Monsengwo" userId="0f0fa74bab3c3f48" providerId="LiveId" clId="{3EE1E5EB-D4C7-4230-AD4C-C1C5E938A98A}" dt="2023-11-30T02:25:08.074" v="1237" actId="27614"/>
          <ac:picMkLst>
            <pc:docMk/>
            <pc:sldMk cId="2150729838" sldId="423"/>
            <ac:picMk id="3" creationId="{D74F3EFF-80D9-9D5A-720A-0C7D1704C914}"/>
          </ac:picMkLst>
        </pc:picChg>
        <pc:cxnChg chg="add del">
          <ac:chgData name="Roman Monsengwo" userId="0f0fa74bab3c3f48" providerId="LiveId" clId="{3EE1E5EB-D4C7-4230-AD4C-C1C5E938A98A}" dt="2023-11-30T02:24:59.238" v="1233" actId="26606"/>
          <ac:cxnSpMkLst>
            <pc:docMk/>
            <pc:sldMk cId="2150729838" sldId="423"/>
            <ac:cxnSpMk id="24" creationId="{AA2EAA10-076F-46BD-8F0F-B9A2FB77A85C}"/>
          </ac:cxnSpMkLst>
        </pc:cxnChg>
        <pc:cxnChg chg="add del">
          <ac:chgData name="Roman Monsengwo" userId="0f0fa74bab3c3f48" providerId="LiveId" clId="{3EE1E5EB-D4C7-4230-AD4C-C1C5E938A98A}" dt="2023-11-30T02:24:59.238" v="1233" actId="26606"/>
          <ac:cxnSpMkLst>
            <pc:docMk/>
            <pc:sldMk cId="2150729838" sldId="423"/>
            <ac:cxnSpMk id="25" creationId="{D891E407-403B-4764-86C9-33A56D3BCAA3}"/>
          </ac:cxnSpMkLst>
        </pc:cxnChg>
        <pc:cxnChg chg="add">
          <ac:chgData name="Roman Monsengwo" userId="0f0fa74bab3c3f48" providerId="LiveId" clId="{3EE1E5EB-D4C7-4230-AD4C-C1C5E938A98A}" dt="2023-11-30T02:25:01.525" v="1236" actId="26606"/>
          <ac:cxnSpMkLst>
            <pc:docMk/>
            <pc:sldMk cId="2150729838" sldId="423"/>
            <ac:cxnSpMk id="36" creationId="{AA2EAA10-076F-46BD-8F0F-B9A2FB77A85C}"/>
          </ac:cxnSpMkLst>
        </pc:cxnChg>
        <pc:cxnChg chg="add">
          <ac:chgData name="Roman Monsengwo" userId="0f0fa74bab3c3f48" providerId="LiveId" clId="{3EE1E5EB-D4C7-4230-AD4C-C1C5E938A98A}" dt="2023-11-30T02:25:01.525" v="1236" actId="26606"/>
          <ac:cxnSpMkLst>
            <pc:docMk/>
            <pc:sldMk cId="2150729838" sldId="423"/>
            <ac:cxnSpMk id="37" creationId="{D891E407-403B-4764-86C9-33A56D3BCAA3}"/>
          </ac:cxnSpMkLst>
        </pc:cxnChg>
      </pc:sldChg>
      <pc:sldChg chg="modSp mod">
        <pc:chgData name="Roman Monsengwo" userId="0f0fa74bab3c3f48" providerId="LiveId" clId="{3EE1E5EB-D4C7-4230-AD4C-C1C5E938A98A}" dt="2023-11-27T23:13:52.341" v="228" actId="20577"/>
        <pc:sldMkLst>
          <pc:docMk/>
          <pc:sldMk cId="3909506359" sldId="424"/>
        </pc:sldMkLst>
        <pc:spChg chg="mod">
          <ac:chgData name="Roman Monsengwo" userId="0f0fa74bab3c3f48" providerId="LiveId" clId="{3EE1E5EB-D4C7-4230-AD4C-C1C5E938A98A}" dt="2023-11-27T23:13:52.341" v="228" actId="20577"/>
          <ac:spMkLst>
            <pc:docMk/>
            <pc:sldMk cId="3909506359" sldId="424"/>
            <ac:spMk id="8" creationId="{00000000-0000-0000-0000-000000000000}"/>
          </ac:spMkLst>
        </pc:spChg>
      </pc:sldChg>
      <pc:sldChg chg="addSp delSp modSp mod">
        <pc:chgData name="Roman Monsengwo" userId="0f0fa74bab3c3f48" providerId="LiveId" clId="{3EE1E5EB-D4C7-4230-AD4C-C1C5E938A98A}" dt="2023-11-29T22:03:23.886" v="1178" actId="27614"/>
        <pc:sldMkLst>
          <pc:docMk/>
          <pc:sldMk cId="1428685685" sldId="425"/>
        </pc:sldMkLst>
        <pc:spChg chg="mod">
          <ac:chgData name="Roman Monsengwo" userId="0f0fa74bab3c3f48" providerId="LiveId" clId="{3EE1E5EB-D4C7-4230-AD4C-C1C5E938A98A}" dt="2023-11-29T22:03:20.335" v="1177" actId="26606"/>
          <ac:spMkLst>
            <pc:docMk/>
            <pc:sldMk cId="1428685685" sldId="425"/>
            <ac:spMk id="4" creationId="{9D9F9D79-77C9-43F9-8EFC-AAC355827B95}"/>
          </ac:spMkLst>
        </pc:spChg>
        <pc:spChg chg="mod">
          <ac:chgData name="Roman Monsengwo" userId="0f0fa74bab3c3f48" providerId="LiveId" clId="{3EE1E5EB-D4C7-4230-AD4C-C1C5E938A98A}" dt="2023-11-29T22:03:20.335" v="1177" actId="26606"/>
          <ac:spMkLst>
            <pc:docMk/>
            <pc:sldMk cId="1428685685" sldId="425"/>
            <ac:spMk id="8" creationId="{00000000-0000-0000-0000-000000000000}"/>
          </ac:spMkLst>
        </pc:spChg>
        <pc:spChg chg="add del">
          <ac:chgData name="Roman Monsengwo" userId="0f0fa74bab3c3f48" providerId="LiveId" clId="{3EE1E5EB-D4C7-4230-AD4C-C1C5E938A98A}" dt="2023-11-29T22:03:20.335" v="1177" actId="26606"/>
          <ac:spMkLst>
            <pc:docMk/>
            <pc:sldMk cId="1428685685" sldId="425"/>
            <ac:spMk id="38" creationId="{28D31E1B-0407-4223-9642-0B642CBF57D9}"/>
          </ac:spMkLst>
        </pc:spChg>
        <pc:spChg chg="add del">
          <ac:chgData name="Roman Monsengwo" userId="0f0fa74bab3c3f48" providerId="LiveId" clId="{3EE1E5EB-D4C7-4230-AD4C-C1C5E938A98A}" dt="2023-11-29T22:03:20.335" v="1177" actId="26606"/>
          <ac:spMkLst>
            <pc:docMk/>
            <pc:sldMk cId="1428685685" sldId="425"/>
            <ac:spMk id="45" creationId="{D5B0017B-2ECA-49AF-B397-DC140825DF8D}"/>
          </ac:spMkLst>
        </pc:spChg>
        <pc:spChg chg="add del">
          <ac:chgData name="Roman Monsengwo" userId="0f0fa74bab3c3f48" providerId="LiveId" clId="{3EE1E5EB-D4C7-4230-AD4C-C1C5E938A98A}" dt="2023-11-29T22:03:20.335" v="1177" actId="26606"/>
          <ac:spMkLst>
            <pc:docMk/>
            <pc:sldMk cId="1428685685" sldId="425"/>
            <ac:spMk id="47" creationId="{70E96339-907C-46C3-99AC-31179B6F0EBD}"/>
          </ac:spMkLst>
        </pc:spChg>
        <pc:spChg chg="add del">
          <ac:chgData name="Roman Monsengwo" userId="0f0fa74bab3c3f48" providerId="LiveId" clId="{3EE1E5EB-D4C7-4230-AD4C-C1C5E938A98A}" dt="2023-11-29T22:03:12.460" v="1174" actId="26606"/>
          <ac:spMkLst>
            <pc:docMk/>
            <pc:sldMk cId="1428685685" sldId="425"/>
            <ac:spMk id="54" creationId="{04812C46-200A-4DEB-A05E-3ED6C68C2387}"/>
          </ac:spMkLst>
        </pc:spChg>
        <pc:spChg chg="add del">
          <ac:chgData name="Roman Monsengwo" userId="0f0fa74bab3c3f48" providerId="LiveId" clId="{3EE1E5EB-D4C7-4230-AD4C-C1C5E938A98A}" dt="2023-11-29T22:03:12.460" v="1174" actId="26606"/>
          <ac:spMkLst>
            <pc:docMk/>
            <pc:sldMk cId="1428685685" sldId="425"/>
            <ac:spMk id="56" creationId="{D1EA859B-E555-4109-94F3-6700E046E008}"/>
          </ac:spMkLst>
        </pc:spChg>
        <pc:spChg chg="add del">
          <ac:chgData name="Roman Monsengwo" userId="0f0fa74bab3c3f48" providerId="LiveId" clId="{3EE1E5EB-D4C7-4230-AD4C-C1C5E938A98A}" dt="2023-11-29T22:03:20.326" v="1176" actId="26606"/>
          <ac:spMkLst>
            <pc:docMk/>
            <pc:sldMk cId="1428685685" sldId="425"/>
            <ac:spMk id="59" creationId="{201CC55D-ED54-4C5C-95E6-10947BD1103B}"/>
          </ac:spMkLst>
        </pc:spChg>
        <pc:spChg chg="add del">
          <ac:chgData name="Roman Monsengwo" userId="0f0fa74bab3c3f48" providerId="LiveId" clId="{3EE1E5EB-D4C7-4230-AD4C-C1C5E938A98A}" dt="2023-11-29T22:03:20.326" v="1176" actId="26606"/>
          <ac:spMkLst>
            <pc:docMk/>
            <pc:sldMk cId="1428685685" sldId="425"/>
            <ac:spMk id="60" creationId="{3873B707-463F-40B0-8227-E8CC6C67EB25}"/>
          </ac:spMkLst>
        </pc:spChg>
        <pc:spChg chg="add del">
          <ac:chgData name="Roman Monsengwo" userId="0f0fa74bab3c3f48" providerId="LiveId" clId="{3EE1E5EB-D4C7-4230-AD4C-C1C5E938A98A}" dt="2023-11-29T22:03:20.326" v="1176" actId="26606"/>
          <ac:spMkLst>
            <pc:docMk/>
            <pc:sldMk cId="1428685685" sldId="425"/>
            <ac:spMk id="62" creationId="{C13237C8-E62C-4F0D-A318-BD6FB6C2D138}"/>
          </ac:spMkLst>
        </pc:spChg>
        <pc:spChg chg="add del">
          <ac:chgData name="Roman Monsengwo" userId="0f0fa74bab3c3f48" providerId="LiveId" clId="{3EE1E5EB-D4C7-4230-AD4C-C1C5E938A98A}" dt="2023-11-29T22:03:20.326" v="1176" actId="26606"/>
          <ac:spMkLst>
            <pc:docMk/>
            <pc:sldMk cId="1428685685" sldId="425"/>
            <ac:spMk id="64" creationId="{19C9EAEA-39D0-4B0E-A0EB-51E7B26740B1}"/>
          </ac:spMkLst>
        </pc:spChg>
        <pc:spChg chg="add">
          <ac:chgData name="Roman Monsengwo" userId="0f0fa74bab3c3f48" providerId="LiveId" clId="{3EE1E5EB-D4C7-4230-AD4C-C1C5E938A98A}" dt="2023-11-29T22:03:20.335" v="1177" actId="26606"/>
          <ac:spMkLst>
            <pc:docMk/>
            <pc:sldMk cId="1428685685" sldId="425"/>
            <ac:spMk id="66" creationId="{3756B343-807D-456E-AA26-80E96B75D13B}"/>
          </ac:spMkLst>
        </pc:spChg>
        <pc:spChg chg="add">
          <ac:chgData name="Roman Monsengwo" userId="0f0fa74bab3c3f48" providerId="LiveId" clId="{3EE1E5EB-D4C7-4230-AD4C-C1C5E938A98A}" dt="2023-11-29T22:03:20.335" v="1177" actId="26606"/>
          <ac:spMkLst>
            <pc:docMk/>
            <pc:sldMk cId="1428685685" sldId="425"/>
            <ac:spMk id="67" creationId="{08980754-6F4B-43C9-B9BE-127B6BED6586}"/>
          </ac:spMkLst>
        </pc:spChg>
        <pc:spChg chg="add">
          <ac:chgData name="Roman Monsengwo" userId="0f0fa74bab3c3f48" providerId="LiveId" clId="{3EE1E5EB-D4C7-4230-AD4C-C1C5E938A98A}" dt="2023-11-29T22:03:20.335" v="1177" actId="26606"/>
          <ac:spMkLst>
            <pc:docMk/>
            <pc:sldMk cId="1428685685" sldId="425"/>
            <ac:spMk id="68" creationId="{2C1BBA94-3F40-40AA-8BB9-E69E25E537C1}"/>
          </ac:spMkLst>
        </pc:spChg>
        <pc:spChg chg="add">
          <ac:chgData name="Roman Monsengwo" userId="0f0fa74bab3c3f48" providerId="LiveId" clId="{3EE1E5EB-D4C7-4230-AD4C-C1C5E938A98A}" dt="2023-11-29T22:03:20.335" v="1177" actId="26606"/>
          <ac:spMkLst>
            <pc:docMk/>
            <pc:sldMk cId="1428685685" sldId="425"/>
            <ac:spMk id="69" creationId="{169CC832-2974-4E8D-90ED-3E2941BA7336}"/>
          </ac:spMkLst>
        </pc:spChg>
        <pc:spChg chg="add">
          <ac:chgData name="Roman Monsengwo" userId="0f0fa74bab3c3f48" providerId="LiveId" clId="{3EE1E5EB-D4C7-4230-AD4C-C1C5E938A98A}" dt="2023-11-29T22:03:20.335" v="1177" actId="26606"/>
          <ac:spMkLst>
            <pc:docMk/>
            <pc:sldMk cId="1428685685" sldId="425"/>
            <ac:spMk id="70" creationId="{55222F96-971A-4F90-B841-6BAB416C7AC1}"/>
          </ac:spMkLst>
        </pc:spChg>
        <pc:grpChg chg="add del">
          <ac:chgData name="Roman Monsengwo" userId="0f0fa74bab3c3f48" providerId="LiveId" clId="{3EE1E5EB-D4C7-4230-AD4C-C1C5E938A98A}" dt="2023-11-29T22:03:20.335" v="1177" actId="26606"/>
          <ac:grpSpMkLst>
            <pc:docMk/>
            <pc:sldMk cId="1428685685" sldId="425"/>
            <ac:grpSpMk id="40" creationId="{AE1C45F0-260A-458C-96ED-C1F6D2151219}"/>
          </ac:grpSpMkLst>
        </pc:grpChg>
        <pc:grpChg chg="add del">
          <ac:chgData name="Roman Monsengwo" userId="0f0fa74bab3c3f48" providerId="LiveId" clId="{3EE1E5EB-D4C7-4230-AD4C-C1C5E938A98A}" dt="2023-11-29T22:03:20.326" v="1176" actId="26606"/>
          <ac:grpSpMkLst>
            <pc:docMk/>
            <pc:sldMk cId="1428685685" sldId="425"/>
            <ac:grpSpMk id="61" creationId="{1DE889C7-FAD6-4397-98E2-05D503484459}"/>
          </ac:grpSpMkLst>
        </pc:grpChg>
        <pc:picChg chg="add mod ord">
          <ac:chgData name="Roman Monsengwo" userId="0f0fa74bab3c3f48" providerId="LiveId" clId="{3EE1E5EB-D4C7-4230-AD4C-C1C5E938A98A}" dt="2023-11-29T22:03:23.886" v="1178" actId="27614"/>
          <ac:picMkLst>
            <pc:docMk/>
            <pc:sldMk cId="1428685685" sldId="425"/>
            <ac:picMk id="2" creationId="{9CA44468-77D4-D2FB-2EE1-A5AE8465349E}"/>
          </ac:picMkLst>
        </pc:picChg>
        <pc:picChg chg="del">
          <ac:chgData name="Roman Monsengwo" userId="0f0fa74bab3c3f48" providerId="LiveId" clId="{3EE1E5EB-D4C7-4230-AD4C-C1C5E938A98A}" dt="2023-11-29T22:02:58.358" v="1171" actId="21"/>
          <ac:picMkLst>
            <pc:docMk/>
            <pc:sldMk cId="1428685685" sldId="425"/>
            <ac:picMk id="11" creationId="{4C54CE43-54DB-B93B-3B78-2803A98DD651}"/>
          </ac:picMkLst>
        </pc:picChg>
        <pc:cxnChg chg="add del">
          <ac:chgData name="Roman Monsengwo" userId="0f0fa74bab3c3f48" providerId="LiveId" clId="{3EE1E5EB-D4C7-4230-AD4C-C1C5E938A98A}" dt="2023-11-29T22:03:20.335" v="1177" actId="26606"/>
          <ac:cxnSpMkLst>
            <pc:docMk/>
            <pc:sldMk cId="1428685685" sldId="425"/>
            <ac:cxnSpMk id="49" creationId="{6CF1BAF6-AD41-4082-B212-8A1F9A2E8779}"/>
          </ac:cxnSpMkLst>
        </pc:cxnChg>
      </pc:sldChg>
      <pc:sldChg chg="modSp mod modTransition">
        <pc:chgData name="Roman Monsengwo" userId="0f0fa74bab3c3f48" providerId="LiveId" clId="{3EE1E5EB-D4C7-4230-AD4C-C1C5E938A98A}" dt="2023-11-29T21:50:48.811" v="1165"/>
        <pc:sldMkLst>
          <pc:docMk/>
          <pc:sldMk cId="2738455453" sldId="426"/>
        </pc:sldMkLst>
        <pc:picChg chg="mod">
          <ac:chgData name="Roman Monsengwo" userId="0f0fa74bab3c3f48" providerId="LiveId" clId="{3EE1E5EB-D4C7-4230-AD4C-C1C5E938A98A}" dt="2023-11-27T03:14:15.868" v="31" actId="1036"/>
          <ac:picMkLst>
            <pc:docMk/>
            <pc:sldMk cId="2738455453" sldId="426"/>
            <ac:picMk id="3" creationId="{9CEB7566-0FB1-A1F7-7339-4781FDED3F39}"/>
          </ac:picMkLst>
        </pc:picChg>
      </pc:sldChg>
      <pc:sldChg chg="addSp modSp del mod setBg modShow">
        <pc:chgData name="Roman Monsengwo" userId="0f0fa74bab3c3f48" providerId="LiveId" clId="{3EE1E5EB-D4C7-4230-AD4C-C1C5E938A98A}" dt="2023-11-30T03:10:03.785" v="2423" actId="2696"/>
        <pc:sldMkLst>
          <pc:docMk/>
          <pc:sldMk cId="3486203163" sldId="427"/>
        </pc:sldMkLst>
        <pc:spChg chg="mod">
          <ac:chgData name="Roman Monsengwo" userId="0f0fa74bab3c3f48" providerId="LiveId" clId="{3EE1E5EB-D4C7-4230-AD4C-C1C5E938A98A}" dt="2023-11-27T04:22:04.648" v="64" actId="26606"/>
          <ac:spMkLst>
            <pc:docMk/>
            <pc:sldMk cId="3486203163" sldId="427"/>
            <ac:spMk id="4" creationId="{9D9F9D79-77C9-43F9-8EFC-AAC355827B95}"/>
          </ac:spMkLst>
        </pc:spChg>
        <pc:spChg chg="mod ord">
          <ac:chgData name="Roman Monsengwo" userId="0f0fa74bab3c3f48" providerId="LiveId" clId="{3EE1E5EB-D4C7-4230-AD4C-C1C5E938A98A}" dt="2023-11-27T04:26:32.091" v="117" actId="20577"/>
          <ac:spMkLst>
            <pc:docMk/>
            <pc:sldMk cId="3486203163" sldId="427"/>
            <ac:spMk id="8" creationId="{00000000-0000-0000-0000-000000000000}"/>
          </ac:spMkLst>
        </pc:spChg>
        <pc:spChg chg="add">
          <ac:chgData name="Roman Monsengwo" userId="0f0fa74bab3c3f48" providerId="LiveId" clId="{3EE1E5EB-D4C7-4230-AD4C-C1C5E938A98A}" dt="2023-11-27T04:22:04.648" v="64" actId="26606"/>
          <ac:spMkLst>
            <pc:docMk/>
            <pc:sldMk cId="3486203163" sldId="427"/>
            <ac:spMk id="13" creationId="{8FC9BE17-9A7B-462D-AE50-3D8777387304}"/>
          </ac:spMkLst>
        </pc:spChg>
        <pc:spChg chg="add">
          <ac:chgData name="Roman Monsengwo" userId="0f0fa74bab3c3f48" providerId="LiveId" clId="{3EE1E5EB-D4C7-4230-AD4C-C1C5E938A98A}" dt="2023-11-27T04:22:04.648" v="64" actId="26606"/>
          <ac:spMkLst>
            <pc:docMk/>
            <pc:sldMk cId="3486203163" sldId="427"/>
            <ac:spMk id="15" creationId="{3EBE8569-6AEC-4B8C-8D53-2DE337CDBA65}"/>
          </ac:spMkLst>
        </pc:spChg>
        <pc:spChg chg="add">
          <ac:chgData name="Roman Monsengwo" userId="0f0fa74bab3c3f48" providerId="LiveId" clId="{3EE1E5EB-D4C7-4230-AD4C-C1C5E938A98A}" dt="2023-11-27T04:22:04.648" v="64" actId="26606"/>
          <ac:spMkLst>
            <pc:docMk/>
            <pc:sldMk cId="3486203163" sldId="427"/>
            <ac:spMk id="17" creationId="{55D4142C-5077-457F-A6AD-3FECFDB39685}"/>
          </ac:spMkLst>
        </pc:spChg>
        <pc:spChg chg="add">
          <ac:chgData name="Roman Monsengwo" userId="0f0fa74bab3c3f48" providerId="LiveId" clId="{3EE1E5EB-D4C7-4230-AD4C-C1C5E938A98A}" dt="2023-11-27T04:22:04.648" v="64" actId="26606"/>
          <ac:spMkLst>
            <pc:docMk/>
            <pc:sldMk cId="3486203163" sldId="427"/>
            <ac:spMk id="19" creationId="{7A5F0580-5EE9-419F-96EE-B6529EF6E7D0}"/>
          </ac:spMkLst>
        </pc:spChg>
        <pc:picChg chg="add mod ord">
          <ac:chgData name="Roman Monsengwo" userId="0f0fa74bab3c3f48" providerId="LiveId" clId="{3EE1E5EB-D4C7-4230-AD4C-C1C5E938A98A}" dt="2023-11-27T04:22:04.648" v="64" actId="26606"/>
          <ac:picMkLst>
            <pc:docMk/>
            <pc:sldMk cId="3486203163" sldId="427"/>
            <ac:picMk id="3" creationId="{D2B712C1-EF97-F764-4D1A-C1BA74E7418A}"/>
          </ac:picMkLst>
        </pc:picChg>
      </pc:sldChg>
      <pc:sldChg chg="addSp delSp modSp mod modTransition">
        <pc:chgData name="Roman Monsengwo" userId="0f0fa74bab3c3f48" providerId="LiveId" clId="{3EE1E5EB-D4C7-4230-AD4C-C1C5E938A98A}" dt="2023-11-30T02:36:41.056" v="1412" actId="20577"/>
        <pc:sldMkLst>
          <pc:docMk/>
          <pc:sldMk cId="2427238128" sldId="428"/>
        </pc:sldMkLst>
        <pc:spChg chg="del">
          <ac:chgData name="Roman Monsengwo" userId="0f0fa74bab3c3f48" providerId="LiveId" clId="{3EE1E5EB-D4C7-4230-AD4C-C1C5E938A98A}" dt="2023-11-27T23:31:31.939" v="482" actId="21"/>
          <ac:spMkLst>
            <pc:docMk/>
            <pc:sldMk cId="2427238128" sldId="428"/>
            <ac:spMk id="5" creationId="{00000000-0000-0000-0000-000000000000}"/>
          </ac:spMkLst>
        </pc:spChg>
        <pc:spChg chg="add mod">
          <ac:chgData name="Roman Monsengwo" userId="0f0fa74bab3c3f48" providerId="LiveId" clId="{3EE1E5EB-D4C7-4230-AD4C-C1C5E938A98A}" dt="2023-11-30T02:36:41.056" v="1412" actId="20577"/>
          <ac:spMkLst>
            <pc:docMk/>
            <pc:sldMk cId="2427238128" sldId="428"/>
            <ac:spMk id="6" creationId="{14D160E3-34E5-26AC-24E4-530E0DA1FCB6}"/>
          </ac:spMkLst>
        </pc:spChg>
        <pc:spChg chg="mod">
          <ac:chgData name="Roman Monsengwo" userId="0f0fa74bab3c3f48" providerId="LiveId" clId="{3EE1E5EB-D4C7-4230-AD4C-C1C5E938A98A}" dt="2023-11-30T02:02:41.336" v="1185" actId="1076"/>
          <ac:spMkLst>
            <pc:docMk/>
            <pc:sldMk cId="2427238128" sldId="428"/>
            <ac:spMk id="8" creationId="{00000000-0000-0000-0000-000000000000}"/>
          </ac:spMkLst>
        </pc:spChg>
        <pc:picChg chg="add mod modCrop">
          <ac:chgData name="Roman Monsengwo" userId="0f0fa74bab3c3f48" providerId="LiveId" clId="{3EE1E5EB-D4C7-4230-AD4C-C1C5E938A98A}" dt="2023-11-27T23:32:33.169" v="495" actId="1076"/>
          <ac:picMkLst>
            <pc:docMk/>
            <pc:sldMk cId="2427238128" sldId="428"/>
            <ac:picMk id="2" creationId="{A53201C7-3AE4-8975-5557-5E4A0632A535}"/>
          </ac:picMkLst>
        </pc:picChg>
        <pc:picChg chg="add mod">
          <ac:chgData name="Roman Monsengwo" userId="0f0fa74bab3c3f48" providerId="LiveId" clId="{3EE1E5EB-D4C7-4230-AD4C-C1C5E938A98A}" dt="2023-11-27T23:33:07.452" v="499" actId="1076"/>
          <ac:picMkLst>
            <pc:docMk/>
            <pc:sldMk cId="2427238128" sldId="428"/>
            <ac:picMk id="3" creationId="{1E383BE5-C82E-49DB-D19F-4879D154BE2E}"/>
          </ac:picMkLst>
        </pc:picChg>
      </pc:sldChg>
      <pc:sldChg chg="addSp delSp modSp mod modTransition setBg">
        <pc:chgData name="Roman Monsengwo" userId="0f0fa74bab3c3f48" providerId="LiveId" clId="{3EE1E5EB-D4C7-4230-AD4C-C1C5E938A98A}" dt="2023-11-30T02:25:43.317" v="1241"/>
        <pc:sldMkLst>
          <pc:docMk/>
          <pc:sldMk cId="152929467" sldId="429"/>
        </pc:sldMkLst>
        <pc:spChg chg="mod">
          <ac:chgData name="Roman Monsengwo" userId="0f0fa74bab3c3f48" providerId="LiveId" clId="{3EE1E5EB-D4C7-4230-AD4C-C1C5E938A98A}" dt="2023-11-27T23:34:58.747" v="596" actId="26606"/>
          <ac:spMkLst>
            <pc:docMk/>
            <pc:sldMk cId="152929467" sldId="429"/>
            <ac:spMk id="4" creationId="{9D9F9D79-77C9-43F9-8EFC-AAC355827B95}"/>
          </ac:spMkLst>
        </pc:spChg>
        <pc:spChg chg="mod ord">
          <ac:chgData name="Roman Monsengwo" userId="0f0fa74bab3c3f48" providerId="LiveId" clId="{3EE1E5EB-D4C7-4230-AD4C-C1C5E938A98A}" dt="2023-11-28T00:18:33.701" v="685" actId="20577"/>
          <ac:spMkLst>
            <pc:docMk/>
            <pc:sldMk cId="152929467" sldId="429"/>
            <ac:spMk id="8" creationId="{00000000-0000-0000-0000-000000000000}"/>
          </ac:spMkLst>
        </pc:spChg>
        <pc:spChg chg="add del">
          <ac:chgData name="Roman Monsengwo" userId="0f0fa74bab3c3f48" providerId="LiveId" clId="{3EE1E5EB-D4C7-4230-AD4C-C1C5E938A98A}" dt="2023-11-27T23:34:58.741" v="595" actId="26606"/>
          <ac:spMkLst>
            <pc:docMk/>
            <pc:sldMk cId="152929467" sldId="429"/>
            <ac:spMk id="14" creationId="{AE3A741D-C19B-960A-5803-1C5887147820}"/>
          </ac:spMkLst>
        </pc:spChg>
        <pc:spChg chg="add del">
          <ac:chgData name="Roman Monsengwo" userId="0f0fa74bab3c3f48" providerId="LiveId" clId="{3EE1E5EB-D4C7-4230-AD4C-C1C5E938A98A}" dt="2023-11-27T23:34:58.741" v="595" actId="26606"/>
          <ac:spMkLst>
            <pc:docMk/>
            <pc:sldMk cId="152929467" sldId="429"/>
            <ac:spMk id="16" creationId="{DC39DE25-0E4E-0AA7-0932-1D78C2372786}"/>
          </ac:spMkLst>
        </pc:spChg>
        <pc:spChg chg="add del">
          <ac:chgData name="Roman Monsengwo" userId="0f0fa74bab3c3f48" providerId="LiveId" clId="{3EE1E5EB-D4C7-4230-AD4C-C1C5E938A98A}" dt="2023-11-27T23:34:58.741" v="595" actId="26606"/>
          <ac:spMkLst>
            <pc:docMk/>
            <pc:sldMk cId="152929467" sldId="429"/>
            <ac:spMk id="18" creationId="{8D6EA299-0840-6DEA-E670-C49AEBC87E89}"/>
          </ac:spMkLst>
        </pc:spChg>
        <pc:spChg chg="add">
          <ac:chgData name="Roman Monsengwo" userId="0f0fa74bab3c3f48" providerId="LiveId" clId="{3EE1E5EB-D4C7-4230-AD4C-C1C5E938A98A}" dt="2023-11-27T23:34:58.747" v="596" actId="26606"/>
          <ac:spMkLst>
            <pc:docMk/>
            <pc:sldMk cId="152929467" sldId="429"/>
            <ac:spMk id="20" creationId="{C0763A76-9F1C-4FC5-82B7-DD475DA461B2}"/>
          </ac:spMkLst>
        </pc:spChg>
        <pc:spChg chg="add">
          <ac:chgData name="Roman Monsengwo" userId="0f0fa74bab3c3f48" providerId="LiveId" clId="{3EE1E5EB-D4C7-4230-AD4C-C1C5E938A98A}" dt="2023-11-27T23:34:58.747" v="596" actId="26606"/>
          <ac:spMkLst>
            <pc:docMk/>
            <pc:sldMk cId="152929467" sldId="429"/>
            <ac:spMk id="21" creationId="{E81BF4F6-F2CF-4984-9D14-D6966D92F99F}"/>
          </ac:spMkLst>
        </pc:spChg>
        <pc:picChg chg="add del">
          <ac:chgData name="Roman Monsengwo" userId="0f0fa74bab3c3f48" providerId="LiveId" clId="{3EE1E5EB-D4C7-4230-AD4C-C1C5E938A98A}" dt="2023-11-27T23:34:58.741" v="595" actId="26606"/>
          <ac:picMkLst>
            <pc:docMk/>
            <pc:sldMk cId="152929467" sldId="429"/>
            <ac:picMk id="10" creationId="{F77EB0B6-FCFA-F082-1015-7E5848BBE90F}"/>
          </ac:picMkLst>
        </pc:picChg>
        <pc:picChg chg="add">
          <ac:chgData name="Roman Monsengwo" userId="0f0fa74bab3c3f48" providerId="LiveId" clId="{3EE1E5EB-D4C7-4230-AD4C-C1C5E938A98A}" dt="2023-11-27T23:34:58.747" v="596" actId="26606"/>
          <ac:picMkLst>
            <pc:docMk/>
            <pc:sldMk cId="152929467" sldId="429"/>
            <ac:picMk id="22" creationId="{D2F7D9E9-DFF4-9ACF-4D9D-331844549989}"/>
          </ac:picMkLst>
        </pc:picChg>
      </pc:sldChg>
      <pc:sldChg chg="del">
        <pc:chgData name="Roman Monsengwo" userId="0f0fa74bab3c3f48" providerId="LiveId" clId="{3EE1E5EB-D4C7-4230-AD4C-C1C5E938A98A}" dt="2023-11-30T03:10:19.925" v="2426" actId="2696"/>
        <pc:sldMkLst>
          <pc:docMk/>
          <pc:sldMk cId="2132246821" sldId="430"/>
        </pc:sldMkLst>
      </pc:sldChg>
      <pc:sldChg chg="addSp delSp modSp mod modTransition setBg modShow">
        <pc:chgData name="Roman Monsengwo" userId="0f0fa74bab3c3f48" providerId="LiveId" clId="{3EE1E5EB-D4C7-4230-AD4C-C1C5E938A98A}" dt="2023-11-30T03:54:29.616" v="2604" actId="729"/>
        <pc:sldMkLst>
          <pc:docMk/>
          <pc:sldMk cId="1611150614" sldId="431"/>
        </pc:sldMkLst>
        <pc:spChg chg="mod">
          <ac:chgData name="Roman Monsengwo" userId="0f0fa74bab3c3f48" providerId="LiveId" clId="{3EE1E5EB-D4C7-4230-AD4C-C1C5E938A98A}" dt="2023-11-27T03:12:31.456" v="12" actId="26606"/>
          <ac:spMkLst>
            <pc:docMk/>
            <pc:sldMk cId="1611150614" sldId="431"/>
            <ac:spMk id="4" creationId="{9D9F9D79-77C9-43F9-8EFC-AAC355827B95}"/>
          </ac:spMkLst>
        </pc:spChg>
        <pc:spChg chg="ord">
          <ac:chgData name="Roman Monsengwo" userId="0f0fa74bab3c3f48" providerId="LiveId" clId="{3EE1E5EB-D4C7-4230-AD4C-C1C5E938A98A}" dt="2023-11-27T03:12:31.456" v="12" actId="26606"/>
          <ac:spMkLst>
            <pc:docMk/>
            <pc:sldMk cId="1611150614" sldId="431"/>
            <ac:spMk id="7" creationId="{00000000-0000-0000-0000-000000000000}"/>
          </ac:spMkLst>
        </pc:spChg>
        <pc:spChg chg="mod">
          <ac:chgData name="Roman Monsengwo" userId="0f0fa74bab3c3f48" providerId="LiveId" clId="{3EE1E5EB-D4C7-4230-AD4C-C1C5E938A98A}" dt="2023-11-28T00:37:20.202" v="975" actId="20577"/>
          <ac:spMkLst>
            <pc:docMk/>
            <pc:sldMk cId="1611150614" sldId="431"/>
            <ac:spMk id="8" creationId="{00000000-0000-0000-0000-000000000000}"/>
          </ac:spMkLst>
        </pc:spChg>
        <pc:spChg chg="add">
          <ac:chgData name="Roman Monsengwo" userId="0f0fa74bab3c3f48" providerId="LiveId" clId="{3EE1E5EB-D4C7-4230-AD4C-C1C5E938A98A}" dt="2023-11-27T03:12:31.456" v="12" actId="26606"/>
          <ac:spMkLst>
            <pc:docMk/>
            <pc:sldMk cId="1611150614" sldId="431"/>
            <ac:spMk id="13" creationId="{45D37F4E-DDB4-456B-97E0-9937730A039F}"/>
          </ac:spMkLst>
        </pc:spChg>
        <pc:spChg chg="add">
          <ac:chgData name="Roman Monsengwo" userId="0f0fa74bab3c3f48" providerId="LiveId" clId="{3EE1E5EB-D4C7-4230-AD4C-C1C5E938A98A}" dt="2023-11-27T03:12:31.456" v="12" actId="26606"/>
          <ac:spMkLst>
            <pc:docMk/>
            <pc:sldMk cId="1611150614" sldId="431"/>
            <ac:spMk id="15" creationId="{B2DD41CD-8F47-4F56-AD12-4E2FF7696987}"/>
          </ac:spMkLst>
        </pc:spChg>
        <pc:picChg chg="add del">
          <ac:chgData name="Roman Monsengwo" userId="0f0fa74bab3c3f48" providerId="LiveId" clId="{3EE1E5EB-D4C7-4230-AD4C-C1C5E938A98A}" dt="2023-11-27T03:11:52.707" v="1"/>
          <ac:picMkLst>
            <pc:docMk/>
            <pc:sldMk cId="1611150614" sldId="431"/>
            <ac:picMk id="2" creationId="{2203901A-4653-9A4D-869D-E4D1B54A9CF5}"/>
          </ac:picMkLst>
        </pc:picChg>
        <pc:picChg chg="add del mod">
          <ac:chgData name="Roman Monsengwo" userId="0f0fa74bab3c3f48" providerId="LiveId" clId="{3EE1E5EB-D4C7-4230-AD4C-C1C5E938A98A}" dt="2023-11-27T03:13:08.805" v="19" actId="21"/>
          <ac:picMkLst>
            <pc:docMk/>
            <pc:sldMk cId="1611150614" sldId="431"/>
            <ac:picMk id="3" creationId="{B1B94E0A-326C-0A0C-3ECC-8CC2D6FF897B}"/>
          </ac:picMkLst>
        </pc:picChg>
        <pc:picChg chg="add mod ord">
          <ac:chgData name="Roman Monsengwo" userId="0f0fa74bab3c3f48" providerId="LiveId" clId="{3EE1E5EB-D4C7-4230-AD4C-C1C5E938A98A}" dt="2023-11-27T03:13:14.415" v="20" actId="166"/>
          <ac:picMkLst>
            <pc:docMk/>
            <pc:sldMk cId="1611150614" sldId="431"/>
            <ac:picMk id="5" creationId="{091EB69A-EFFD-BD7A-B2A6-0DB293048396}"/>
          </ac:picMkLst>
        </pc:picChg>
      </pc:sldChg>
      <pc:sldChg chg="del mod modShow">
        <pc:chgData name="Roman Monsengwo" userId="0f0fa74bab3c3f48" providerId="LiveId" clId="{3EE1E5EB-D4C7-4230-AD4C-C1C5E938A98A}" dt="2023-11-30T03:10:14.179" v="2425" actId="2696"/>
        <pc:sldMkLst>
          <pc:docMk/>
          <pc:sldMk cId="695871814" sldId="432"/>
        </pc:sldMkLst>
      </pc:sldChg>
      <pc:sldChg chg="modSp mod">
        <pc:chgData name="Roman Monsengwo" userId="0f0fa74bab3c3f48" providerId="LiveId" clId="{3EE1E5EB-D4C7-4230-AD4C-C1C5E938A98A}" dt="2023-11-27T23:12:34.934" v="224" actId="255"/>
        <pc:sldMkLst>
          <pc:docMk/>
          <pc:sldMk cId="2438041097" sldId="433"/>
        </pc:sldMkLst>
        <pc:spChg chg="mod">
          <ac:chgData name="Roman Monsengwo" userId="0f0fa74bab3c3f48" providerId="LiveId" clId="{3EE1E5EB-D4C7-4230-AD4C-C1C5E938A98A}" dt="2023-11-27T23:12:34.934" v="224" actId="255"/>
          <ac:spMkLst>
            <pc:docMk/>
            <pc:sldMk cId="2438041097" sldId="433"/>
            <ac:spMk id="6" creationId="{00D3B8DD-5A2C-CEE6-A414-C62633293D4B}"/>
          </ac:spMkLst>
        </pc:spChg>
      </pc:sldChg>
      <pc:sldChg chg="modTransition">
        <pc:chgData name="Roman Monsengwo" userId="0f0fa74bab3c3f48" providerId="LiveId" clId="{3EE1E5EB-D4C7-4230-AD4C-C1C5E938A98A}" dt="2023-11-29T22:03:54.221" v="1182"/>
        <pc:sldMkLst>
          <pc:docMk/>
          <pc:sldMk cId="2624664697" sldId="441"/>
        </pc:sldMkLst>
      </pc:sldChg>
      <pc:sldChg chg="modSp mod modTransition modShow">
        <pc:chgData name="Roman Monsengwo" userId="0f0fa74bab3c3f48" providerId="LiveId" clId="{3EE1E5EB-D4C7-4230-AD4C-C1C5E938A98A}" dt="2023-11-30T03:54:33.265" v="2605" actId="729"/>
        <pc:sldMkLst>
          <pc:docMk/>
          <pc:sldMk cId="2081754531" sldId="442"/>
        </pc:sldMkLst>
        <pc:grpChg chg="mod">
          <ac:chgData name="Roman Monsengwo" userId="0f0fa74bab3c3f48" providerId="LiveId" clId="{3EE1E5EB-D4C7-4230-AD4C-C1C5E938A98A}" dt="2023-11-29T21:50:23.865" v="1164" actId="1076"/>
          <ac:grpSpMkLst>
            <pc:docMk/>
            <pc:sldMk cId="2081754531" sldId="442"/>
            <ac:grpSpMk id="46" creationId="{26E65DE2-C076-80E2-F5E9-228C13A9DD42}"/>
          </ac:grpSpMkLst>
        </pc:grpChg>
        <pc:grpChg chg="mod">
          <ac:chgData name="Roman Monsengwo" userId="0f0fa74bab3c3f48" providerId="LiveId" clId="{3EE1E5EB-D4C7-4230-AD4C-C1C5E938A98A}" dt="2023-11-27T03:12:22.393" v="7" actId="1076"/>
          <ac:grpSpMkLst>
            <pc:docMk/>
            <pc:sldMk cId="2081754531" sldId="442"/>
            <ac:grpSpMk id="47" creationId="{9F8F823E-CE23-1E1F-450A-CF6EE3EEBCAE}"/>
          </ac:grpSpMkLst>
        </pc:grpChg>
        <pc:grpChg chg="mod">
          <ac:chgData name="Roman Monsengwo" userId="0f0fa74bab3c3f48" providerId="LiveId" clId="{3EE1E5EB-D4C7-4230-AD4C-C1C5E938A98A}" dt="2023-11-27T03:12:22.079" v="6" actId="1076"/>
          <ac:grpSpMkLst>
            <pc:docMk/>
            <pc:sldMk cId="2081754531" sldId="442"/>
            <ac:grpSpMk id="52" creationId="{7FCE2F02-1679-7A94-EF6A-5F6085E75098}"/>
          </ac:grpSpMkLst>
        </pc:grpChg>
        <pc:grpChg chg="mod">
          <ac:chgData name="Roman Monsengwo" userId="0f0fa74bab3c3f48" providerId="LiveId" clId="{3EE1E5EB-D4C7-4230-AD4C-C1C5E938A98A}" dt="2023-11-27T03:12:22.781" v="8" actId="1076"/>
          <ac:grpSpMkLst>
            <pc:docMk/>
            <pc:sldMk cId="2081754531" sldId="442"/>
            <ac:grpSpMk id="55" creationId="{B5E4298E-E137-41D3-0F03-18B89D523411}"/>
          </ac:grpSpMkLst>
        </pc:grpChg>
      </pc:sldChg>
      <pc:sldChg chg="addSp delSp modSp new mod modTransition setBg">
        <pc:chgData name="Roman Monsengwo" userId="0f0fa74bab3c3f48" providerId="LiveId" clId="{3EE1E5EB-D4C7-4230-AD4C-C1C5E938A98A}" dt="2023-11-29T21:51:06.515" v="1168"/>
        <pc:sldMkLst>
          <pc:docMk/>
          <pc:sldMk cId="1681421016" sldId="443"/>
        </pc:sldMkLst>
        <pc:spChg chg="del">
          <ac:chgData name="Roman Monsengwo" userId="0f0fa74bab3c3f48" providerId="LiveId" clId="{3EE1E5EB-D4C7-4230-AD4C-C1C5E938A98A}" dt="2023-11-27T03:13:44.830" v="24" actId="21"/>
          <ac:spMkLst>
            <pc:docMk/>
            <pc:sldMk cId="1681421016" sldId="443"/>
            <ac:spMk id="2" creationId="{67CE2105-38EA-D91B-F30F-03824CFA005A}"/>
          </ac:spMkLst>
        </pc:spChg>
        <pc:spChg chg="del">
          <ac:chgData name="Roman Monsengwo" userId="0f0fa74bab3c3f48" providerId="LiveId" clId="{3EE1E5EB-D4C7-4230-AD4C-C1C5E938A98A}" dt="2023-11-27T03:13:41.974" v="23" actId="21"/>
          <ac:spMkLst>
            <pc:docMk/>
            <pc:sldMk cId="1681421016" sldId="443"/>
            <ac:spMk id="3" creationId="{596DC06D-68CE-968B-CA3B-73F8540B15A3}"/>
          </ac:spMkLst>
        </pc:spChg>
        <pc:spChg chg="add">
          <ac:chgData name="Roman Monsengwo" userId="0f0fa74bab3c3f48" providerId="LiveId" clId="{3EE1E5EB-D4C7-4230-AD4C-C1C5E938A98A}" dt="2023-11-27T03:13:50.697" v="27" actId="26606"/>
          <ac:spMkLst>
            <pc:docMk/>
            <pc:sldMk cId="1681421016" sldId="443"/>
            <ac:spMk id="10" creationId="{AF2A46FC-A8BE-4771-BE51-D9123E91856E}"/>
          </ac:spMkLst>
        </pc:spChg>
        <pc:spChg chg="add mod ord">
          <ac:chgData name="Roman Monsengwo" userId="0f0fa74bab3c3f48" providerId="LiveId" clId="{3EE1E5EB-D4C7-4230-AD4C-C1C5E938A98A}" dt="2023-11-27T03:16:52.215" v="49" actId="164"/>
          <ac:spMkLst>
            <pc:docMk/>
            <pc:sldMk cId="1681421016" sldId="443"/>
            <ac:spMk id="11" creationId="{D0DC30DA-A466-8344-87AB-C29510D55217}"/>
          </ac:spMkLst>
        </pc:spChg>
        <pc:grpChg chg="add del mod">
          <ac:chgData name="Roman Monsengwo" userId="0f0fa74bab3c3f48" providerId="LiveId" clId="{3EE1E5EB-D4C7-4230-AD4C-C1C5E938A98A}" dt="2023-11-27T03:17:58.410" v="52" actId="21"/>
          <ac:grpSpMkLst>
            <pc:docMk/>
            <pc:sldMk cId="1681421016" sldId="443"/>
            <ac:grpSpMk id="12" creationId="{61DF0828-55DC-930E-BFF4-4D9654ACAE18}"/>
          </ac:grpSpMkLst>
        </pc:grpChg>
        <pc:picChg chg="add del">
          <ac:chgData name="Roman Monsengwo" userId="0f0fa74bab3c3f48" providerId="LiveId" clId="{3EE1E5EB-D4C7-4230-AD4C-C1C5E938A98A}" dt="2023-11-27T03:13:47.050" v="25" actId="21"/>
          <ac:picMkLst>
            <pc:docMk/>
            <pc:sldMk cId="1681421016" sldId="443"/>
            <ac:picMk id="4" creationId="{CF6967DE-A14D-7D18-0FB4-95790BBB4DCB}"/>
          </ac:picMkLst>
        </pc:picChg>
        <pc:picChg chg="add del mod">
          <ac:chgData name="Roman Monsengwo" userId="0f0fa74bab3c3f48" providerId="LiveId" clId="{3EE1E5EB-D4C7-4230-AD4C-C1C5E938A98A}" dt="2023-11-27T03:14:01.200" v="28" actId="21"/>
          <ac:picMkLst>
            <pc:docMk/>
            <pc:sldMk cId="1681421016" sldId="443"/>
            <ac:picMk id="5" creationId="{DE11EB44-07DE-22F3-8730-42B076D5998B}"/>
          </ac:picMkLst>
        </pc:picChg>
        <pc:picChg chg="add del">
          <ac:chgData name="Roman Monsengwo" userId="0f0fa74bab3c3f48" providerId="LiveId" clId="{3EE1E5EB-D4C7-4230-AD4C-C1C5E938A98A}" dt="2023-11-27T03:14:06.120" v="30"/>
          <ac:picMkLst>
            <pc:docMk/>
            <pc:sldMk cId="1681421016" sldId="443"/>
            <ac:picMk id="6" creationId="{D79F83CD-A970-DB99-AA89-129AA4319B18}"/>
          </ac:picMkLst>
        </pc:picChg>
        <pc:picChg chg="add del">
          <ac:chgData name="Roman Monsengwo" userId="0f0fa74bab3c3f48" providerId="LiveId" clId="{3EE1E5EB-D4C7-4230-AD4C-C1C5E938A98A}" dt="2023-11-27T03:14:23.878" v="33" actId="21"/>
          <ac:picMkLst>
            <pc:docMk/>
            <pc:sldMk cId="1681421016" sldId="443"/>
            <ac:picMk id="7" creationId="{4020ABBF-2941-A5FB-7644-3149432EE1D2}"/>
          </ac:picMkLst>
        </pc:picChg>
        <pc:picChg chg="add del">
          <ac:chgData name="Roman Monsengwo" userId="0f0fa74bab3c3f48" providerId="LiveId" clId="{3EE1E5EB-D4C7-4230-AD4C-C1C5E938A98A}" dt="2023-11-27T03:16:16.175" v="42"/>
          <ac:picMkLst>
            <pc:docMk/>
            <pc:sldMk cId="1681421016" sldId="443"/>
            <ac:picMk id="8" creationId="{72ADDD9C-7410-208B-B632-746DFEC751F1}"/>
          </ac:picMkLst>
        </pc:picChg>
        <pc:picChg chg="add mod">
          <ac:chgData name="Roman Monsengwo" userId="0f0fa74bab3c3f48" providerId="LiveId" clId="{3EE1E5EB-D4C7-4230-AD4C-C1C5E938A98A}" dt="2023-11-27T03:16:52.215" v="49" actId="164"/>
          <ac:picMkLst>
            <pc:docMk/>
            <pc:sldMk cId="1681421016" sldId="443"/>
            <ac:picMk id="9" creationId="{C415F465-A668-F73F-9EC4-A593238FAC9B}"/>
          </ac:picMkLst>
        </pc:picChg>
        <pc:picChg chg="add mod">
          <ac:chgData name="Roman Monsengwo" userId="0f0fa74bab3c3f48" providerId="LiveId" clId="{3EE1E5EB-D4C7-4230-AD4C-C1C5E938A98A}" dt="2023-11-27T03:18:50.086" v="60" actId="1076"/>
          <ac:picMkLst>
            <pc:docMk/>
            <pc:sldMk cId="1681421016" sldId="443"/>
            <ac:picMk id="14" creationId="{46582183-0789-BF82-8D09-5311AECF451A}"/>
          </ac:picMkLst>
        </pc:picChg>
      </pc:sldChg>
      <pc:sldChg chg="addSp delSp modSp new del mod modTransition setBg modShow">
        <pc:chgData name="Roman Monsengwo" userId="0f0fa74bab3c3f48" providerId="LiveId" clId="{3EE1E5EB-D4C7-4230-AD4C-C1C5E938A98A}" dt="2023-11-30T03:10:09.026" v="2424" actId="2696"/>
        <pc:sldMkLst>
          <pc:docMk/>
          <pc:sldMk cId="2171759894" sldId="444"/>
        </pc:sldMkLst>
        <pc:spChg chg="del">
          <ac:chgData name="Roman Monsengwo" userId="0f0fa74bab3c3f48" providerId="LiveId" clId="{3EE1E5EB-D4C7-4230-AD4C-C1C5E938A98A}" dt="2023-11-27T04:27:10.628" v="119" actId="21"/>
          <ac:spMkLst>
            <pc:docMk/>
            <pc:sldMk cId="2171759894" sldId="444"/>
            <ac:spMk id="2" creationId="{4B8DED70-E0B8-14A3-49C7-86AC06B0B7A9}"/>
          </ac:spMkLst>
        </pc:spChg>
        <pc:spChg chg="del">
          <ac:chgData name="Roman Monsengwo" userId="0f0fa74bab3c3f48" providerId="LiveId" clId="{3EE1E5EB-D4C7-4230-AD4C-C1C5E938A98A}" dt="2023-11-27T04:27:15.679" v="120" actId="21"/>
          <ac:spMkLst>
            <pc:docMk/>
            <pc:sldMk cId="2171759894" sldId="444"/>
            <ac:spMk id="3" creationId="{70E26C4D-629C-A906-92C1-987B371081BE}"/>
          </ac:spMkLst>
        </pc:spChg>
        <pc:spChg chg="add del mod">
          <ac:chgData name="Roman Monsengwo" userId="0f0fa74bab3c3f48" providerId="LiveId" clId="{3EE1E5EB-D4C7-4230-AD4C-C1C5E938A98A}" dt="2023-11-27T04:28:52.443" v="135" actId="11529"/>
          <ac:spMkLst>
            <pc:docMk/>
            <pc:sldMk cId="2171759894" sldId="444"/>
            <ac:spMk id="7" creationId="{0A2C8FCD-80D9-0BC2-DAE8-B62EE2F41466}"/>
          </ac:spMkLst>
        </pc:spChg>
        <pc:spChg chg="add mod ord">
          <ac:chgData name="Roman Monsengwo" userId="0f0fa74bab3c3f48" providerId="LiveId" clId="{3EE1E5EB-D4C7-4230-AD4C-C1C5E938A98A}" dt="2023-11-27T04:31:56.908" v="177" actId="166"/>
          <ac:spMkLst>
            <pc:docMk/>
            <pc:sldMk cId="2171759894" sldId="444"/>
            <ac:spMk id="8" creationId="{05AD1EB7-688F-B028-CC66-B30F585ACD09}"/>
          </ac:spMkLst>
        </pc:spChg>
        <pc:spChg chg="add mod">
          <ac:chgData name="Roman Monsengwo" userId="0f0fa74bab3c3f48" providerId="LiveId" clId="{3EE1E5EB-D4C7-4230-AD4C-C1C5E938A98A}" dt="2023-11-27T04:32:00.808" v="178" actId="1076"/>
          <ac:spMkLst>
            <pc:docMk/>
            <pc:sldMk cId="2171759894" sldId="444"/>
            <ac:spMk id="9" creationId="{03D01A43-81DA-B7A7-DFB8-1E48E1E6518D}"/>
          </ac:spMkLst>
        </pc:spChg>
        <pc:spChg chg="add del">
          <ac:chgData name="Roman Monsengwo" userId="0f0fa74bab3c3f48" providerId="LiveId" clId="{3EE1E5EB-D4C7-4230-AD4C-C1C5E938A98A}" dt="2023-11-27T04:27:57.568" v="125" actId="26606"/>
          <ac:spMkLst>
            <pc:docMk/>
            <pc:sldMk cId="2171759894" sldId="444"/>
            <ac:spMk id="10" creationId="{42A4FC2C-047E-45A5-965D-8E1E3BF09BC6}"/>
          </ac:spMkLst>
        </pc:spChg>
        <pc:spChg chg="add del">
          <ac:chgData name="Roman Monsengwo" userId="0f0fa74bab3c3f48" providerId="LiveId" clId="{3EE1E5EB-D4C7-4230-AD4C-C1C5E938A98A}" dt="2023-11-27T04:28:33.268" v="130" actId="26606"/>
          <ac:spMkLst>
            <pc:docMk/>
            <pc:sldMk cId="2171759894" sldId="444"/>
            <ac:spMk id="11" creationId="{6EE0B6E2-7CE8-4D86-87FC-4B58A7D8E759}"/>
          </ac:spMkLst>
        </pc:spChg>
        <pc:spChg chg="add mod">
          <ac:chgData name="Roman Monsengwo" userId="0f0fa74bab3c3f48" providerId="LiveId" clId="{3EE1E5EB-D4C7-4230-AD4C-C1C5E938A98A}" dt="2023-11-27T04:33:30.388" v="203" actId="113"/>
          <ac:spMkLst>
            <pc:docMk/>
            <pc:sldMk cId="2171759894" sldId="444"/>
            <ac:spMk id="12" creationId="{3E3E9A9E-23DF-B517-AE0D-C47F6F9FC1FD}"/>
          </ac:spMkLst>
        </pc:spChg>
        <pc:spChg chg="add">
          <ac:chgData name="Roman Monsengwo" userId="0f0fa74bab3c3f48" providerId="LiveId" clId="{3EE1E5EB-D4C7-4230-AD4C-C1C5E938A98A}" dt="2023-11-27T04:28:33.273" v="131" actId="26606"/>
          <ac:spMkLst>
            <pc:docMk/>
            <pc:sldMk cId="2171759894" sldId="444"/>
            <ac:spMk id="13" creationId="{5D9FC6AC-4A12-4825-8ABE-0732B8EF4D16}"/>
          </ac:spMkLst>
        </pc:spChg>
        <pc:picChg chg="add del mod">
          <ac:chgData name="Roman Monsengwo" userId="0f0fa74bab3c3f48" providerId="LiveId" clId="{3EE1E5EB-D4C7-4230-AD4C-C1C5E938A98A}" dt="2023-11-27T04:28:05.114" v="127" actId="21"/>
          <ac:picMkLst>
            <pc:docMk/>
            <pc:sldMk cId="2171759894" sldId="444"/>
            <ac:picMk id="5" creationId="{04F89399-D010-DB16-0669-E9039DC333F5}"/>
          </ac:picMkLst>
        </pc:picChg>
        <pc:picChg chg="add mod">
          <ac:chgData name="Roman Monsengwo" userId="0f0fa74bab3c3f48" providerId="LiveId" clId="{3EE1E5EB-D4C7-4230-AD4C-C1C5E938A98A}" dt="2023-11-27T04:33:20.248" v="200" actId="1076"/>
          <ac:picMkLst>
            <pc:docMk/>
            <pc:sldMk cId="2171759894" sldId="444"/>
            <ac:picMk id="6" creationId="{48BAF058-D38B-13C5-D38B-20C322EB8F1D}"/>
          </ac:picMkLst>
        </pc:picChg>
      </pc:sldChg>
      <pc:sldChg chg="delSp modSp new mod">
        <pc:chgData name="Roman Monsengwo" userId="0f0fa74bab3c3f48" providerId="LiveId" clId="{3EE1E5EB-D4C7-4230-AD4C-C1C5E938A98A}" dt="2023-11-30T03:09:31.346" v="2422" actId="27636"/>
        <pc:sldMkLst>
          <pc:docMk/>
          <pc:sldMk cId="1973451422" sldId="445"/>
        </pc:sldMkLst>
        <pc:spChg chg="del">
          <ac:chgData name="Roman Monsengwo" userId="0f0fa74bab3c3f48" providerId="LiveId" clId="{3EE1E5EB-D4C7-4230-AD4C-C1C5E938A98A}" dt="2023-11-30T02:44:19.048" v="1564" actId="21"/>
          <ac:spMkLst>
            <pc:docMk/>
            <pc:sldMk cId="1973451422" sldId="445"/>
            <ac:spMk id="2" creationId="{6AA70A15-8E81-1721-4080-6D18E8180271}"/>
          </ac:spMkLst>
        </pc:spChg>
        <pc:spChg chg="mod">
          <ac:chgData name="Roman Monsengwo" userId="0f0fa74bab3c3f48" providerId="LiveId" clId="{3EE1E5EB-D4C7-4230-AD4C-C1C5E938A98A}" dt="2023-11-30T03:09:31.346" v="2422" actId="27636"/>
          <ac:spMkLst>
            <pc:docMk/>
            <pc:sldMk cId="1973451422" sldId="445"/>
            <ac:spMk id="3" creationId="{ACC37888-FC4B-C6A4-1F72-11A5128CD63C}"/>
          </ac:spMkLst>
        </pc:spChg>
      </pc:sldChg>
    </pc:docChg>
  </pc:docChgLst>
  <pc:docChgLst>
    <pc:chgData name="Roman Monsengwo" userId="0f0fa74bab3c3f48" providerId="LiveId" clId="{66680C63-EA58-4661-A111-244FD4D494B3}"/>
    <pc:docChg chg="undo redo custSel addSld delSld modSld">
      <pc:chgData name="Roman Monsengwo" userId="0f0fa74bab3c3f48" providerId="LiveId" clId="{66680C63-EA58-4661-A111-244FD4D494B3}" dt="2023-11-26T22:39:43.986" v="993" actId="20577"/>
      <pc:docMkLst>
        <pc:docMk/>
      </pc:docMkLst>
      <pc:sldChg chg="setBg">
        <pc:chgData name="Roman Monsengwo" userId="0f0fa74bab3c3f48" providerId="LiveId" clId="{66680C63-EA58-4661-A111-244FD4D494B3}" dt="2023-11-26T21:44:07.484" v="931"/>
        <pc:sldMkLst>
          <pc:docMk/>
          <pc:sldMk cId="1954140310" sldId="420"/>
        </pc:sldMkLst>
      </pc:sldChg>
      <pc:sldChg chg="addSp delSp modSp mod modTransition setBg">
        <pc:chgData name="Roman Monsengwo" userId="0f0fa74bab3c3f48" providerId="LiveId" clId="{66680C63-EA58-4661-A111-244FD4D494B3}" dt="2023-11-26T15:51:11.863" v="29"/>
        <pc:sldMkLst>
          <pc:docMk/>
          <pc:sldMk cId="3909506359" sldId="424"/>
        </pc:sldMkLst>
        <pc:spChg chg="mod">
          <ac:chgData name="Roman Monsengwo" userId="0f0fa74bab3c3f48" providerId="LiveId" clId="{66680C63-EA58-4661-A111-244FD4D494B3}" dt="2023-11-26T15:50:36.409" v="24" actId="26606"/>
          <ac:spMkLst>
            <pc:docMk/>
            <pc:sldMk cId="3909506359" sldId="424"/>
            <ac:spMk id="4" creationId="{9D9F9D79-77C9-43F9-8EFC-AAC355827B95}"/>
          </ac:spMkLst>
        </pc:spChg>
        <pc:spChg chg="ord">
          <ac:chgData name="Roman Monsengwo" userId="0f0fa74bab3c3f48" providerId="LiveId" clId="{66680C63-EA58-4661-A111-244FD4D494B3}" dt="2023-11-26T15:50:36.409" v="24" actId="26606"/>
          <ac:spMkLst>
            <pc:docMk/>
            <pc:sldMk cId="3909506359" sldId="424"/>
            <ac:spMk id="5" creationId="{00000000-0000-0000-0000-000000000000}"/>
          </ac:spMkLst>
        </pc:spChg>
        <pc:spChg chg="ord">
          <ac:chgData name="Roman Monsengwo" userId="0f0fa74bab3c3f48" providerId="LiveId" clId="{66680C63-EA58-4661-A111-244FD4D494B3}" dt="2023-11-26T15:50:36.409" v="24" actId="26606"/>
          <ac:spMkLst>
            <pc:docMk/>
            <pc:sldMk cId="3909506359" sldId="424"/>
            <ac:spMk id="7" creationId="{00000000-0000-0000-0000-000000000000}"/>
          </ac:spMkLst>
        </pc:spChg>
        <pc:spChg chg="mod ord">
          <ac:chgData name="Roman Monsengwo" userId="0f0fa74bab3c3f48" providerId="LiveId" clId="{66680C63-EA58-4661-A111-244FD4D494B3}" dt="2023-11-26T15:50:36.409" v="24" actId="26606"/>
          <ac:spMkLst>
            <pc:docMk/>
            <pc:sldMk cId="3909506359" sldId="424"/>
            <ac:spMk id="8" creationId="{00000000-0000-0000-0000-000000000000}"/>
          </ac:spMkLst>
        </pc:spChg>
        <pc:spChg chg="add del">
          <ac:chgData name="Roman Monsengwo" userId="0f0fa74bab3c3f48" providerId="LiveId" clId="{66680C63-EA58-4661-A111-244FD4D494B3}" dt="2023-11-26T15:50:36.400" v="23" actId="26606"/>
          <ac:spMkLst>
            <pc:docMk/>
            <pc:sldMk cId="3909506359" sldId="424"/>
            <ac:spMk id="13" creationId="{6B5E2835-4E47-45B3-9CFE-732FF7B05472}"/>
          </ac:spMkLst>
        </pc:spChg>
        <pc:spChg chg="add del">
          <ac:chgData name="Roman Monsengwo" userId="0f0fa74bab3c3f48" providerId="LiveId" clId="{66680C63-EA58-4661-A111-244FD4D494B3}" dt="2023-11-26T15:50:36.400" v="23" actId="26606"/>
          <ac:spMkLst>
            <pc:docMk/>
            <pc:sldMk cId="3909506359" sldId="424"/>
            <ac:spMk id="15" creationId="{5B45AD5D-AA52-4F7B-9362-576A39AD9E09}"/>
          </ac:spMkLst>
        </pc:spChg>
        <pc:spChg chg="add del">
          <ac:chgData name="Roman Monsengwo" userId="0f0fa74bab3c3f48" providerId="LiveId" clId="{66680C63-EA58-4661-A111-244FD4D494B3}" dt="2023-11-26T15:50:36.400" v="23" actId="26606"/>
          <ac:spMkLst>
            <pc:docMk/>
            <pc:sldMk cId="3909506359" sldId="424"/>
            <ac:spMk id="17" creationId="{AEDD7960-4866-4399-BEF6-DD1431AB4E34}"/>
          </ac:spMkLst>
        </pc:spChg>
        <pc:spChg chg="add del">
          <ac:chgData name="Roman Monsengwo" userId="0f0fa74bab3c3f48" providerId="LiveId" clId="{66680C63-EA58-4661-A111-244FD4D494B3}" dt="2023-11-26T15:50:36.400" v="23" actId="26606"/>
          <ac:spMkLst>
            <pc:docMk/>
            <pc:sldMk cId="3909506359" sldId="424"/>
            <ac:spMk id="19" creationId="{55D4142C-5077-457F-A6AD-3FECFDB39685}"/>
          </ac:spMkLst>
        </pc:spChg>
        <pc:spChg chg="add del">
          <ac:chgData name="Roman Monsengwo" userId="0f0fa74bab3c3f48" providerId="LiveId" clId="{66680C63-EA58-4661-A111-244FD4D494B3}" dt="2023-11-26T15:50:36.400" v="23" actId="26606"/>
          <ac:spMkLst>
            <pc:docMk/>
            <pc:sldMk cId="3909506359" sldId="424"/>
            <ac:spMk id="21" creationId="{7A5F0580-5EE9-419F-96EE-B6529EF6E7D0}"/>
          </ac:spMkLst>
        </pc:spChg>
        <pc:spChg chg="add">
          <ac:chgData name="Roman Monsengwo" userId="0f0fa74bab3c3f48" providerId="LiveId" clId="{66680C63-EA58-4661-A111-244FD4D494B3}" dt="2023-11-26T15:50:36.409" v="24" actId="26606"/>
          <ac:spMkLst>
            <pc:docMk/>
            <pc:sldMk cId="3909506359" sldId="424"/>
            <ac:spMk id="23" creationId="{45D37F4E-DDB4-456B-97E0-9937730A039F}"/>
          </ac:spMkLst>
        </pc:spChg>
        <pc:spChg chg="add">
          <ac:chgData name="Roman Monsengwo" userId="0f0fa74bab3c3f48" providerId="LiveId" clId="{66680C63-EA58-4661-A111-244FD4D494B3}" dt="2023-11-26T15:50:36.409" v="24" actId="26606"/>
          <ac:spMkLst>
            <pc:docMk/>
            <pc:sldMk cId="3909506359" sldId="424"/>
            <ac:spMk id="24" creationId="{B2DD41CD-8F47-4F56-AD12-4E2FF7696987}"/>
          </ac:spMkLst>
        </pc:spChg>
        <pc:picChg chg="add mod ord">
          <ac:chgData name="Roman Monsengwo" userId="0f0fa74bab3c3f48" providerId="LiveId" clId="{66680C63-EA58-4661-A111-244FD4D494B3}" dt="2023-11-26T15:50:36.409" v="24" actId="26606"/>
          <ac:picMkLst>
            <pc:docMk/>
            <pc:sldMk cId="3909506359" sldId="424"/>
            <ac:picMk id="3" creationId="{F58786E0-2C39-5F85-70BE-EF79B3EA78ED}"/>
          </ac:picMkLst>
        </pc:picChg>
      </pc:sldChg>
      <pc:sldChg chg="addSp delSp modSp mod setBg">
        <pc:chgData name="Roman Monsengwo" userId="0f0fa74bab3c3f48" providerId="LiveId" clId="{66680C63-EA58-4661-A111-244FD4D494B3}" dt="2023-11-26T17:37:50.698" v="81" actId="26606"/>
        <pc:sldMkLst>
          <pc:docMk/>
          <pc:sldMk cId="1428685685" sldId="425"/>
        </pc:sldMkLst>
        <pc:spChg chg="mod ord">
          <ac:chgData name="Roman Monsengwo" userId="0f0fa74bab3c3f48" providerId="LiveId" clId="{66680C63-EA58-4661-A111-244FD4D494B3}" dt="2023-11-26T17:37:50.698" v="81" actId="26606"/>
          <ac:spMkLst>
            <pc:docMk/>
            <pc:sldMk cId="1428685685" sldId="425"/>
            <ac:spMk id="4" creationId="{9D9F9D79-77C9-43F9-8EFC-AAC355827B95}"/>
          </ac:spMkLst>
        </pc:spChg>
        <pc:spChg chg="mod ord">
          <ac:chgData name="Roman Monsengwo" userId="0f0fa74bab3c3f48" providerId="LiveId" clId="{66680C63-EA58-4661-A111-244FD4D494B3}" dt="2023-11-26T17:37:50.698" v="81" actId="26606"/>
          <ac:spMkLst>
            <pc:docMk/>
            <pc:sldMk cId="1428685685" sldId="425"/>
            <ac:spMk id="8" creationId="{00000000-0000-0000-0000-000000000000}"/>
          </ac:spMkLst>
        </pc:spChg>
        <pc:spChg chg="add del">
          <ac:chgData name="Roman Monsengwo" userId="0f0fa74bab3c3f48" providerId="LiveId" clId="{66680C63-EA58-4661-A111-244FD4D494B3}" dt="2023-11-26T17:37:18.405" v="77" actId="26606"/>
          <ac:spMkLst>
            <pc:docMk/>
            <pc:sldMk cId="1428685685" sldId="425"/>
            <ac:spMk id="13" creationId="{A8908DB7-C3A6-4FCB-9820-CEE02B398C4A}"/>
          </ac:spMkLst>
        </pc:spChg>
        <pc:spChg chg="add del">
          <ac:chgData name="Roman Monsengwo" userId="0f0fa74bab3c3f48" providerId="LiveId" clId="{66680C63-EA58-4661-A111-244FD4D494B3}" dt="2023-11-26T17:37:18.405" v="77" actId="26606"/>
          <ac:spMkLst>
            <pc:docMk/>
            <pc:sldMk cId="1428685685" sldId="425"/>
            <ac:spMk id="15" creationId="{535742DD-1B16-4E9D-B715-0D74B4574A68}"/>
          </ac:spMkLst>
        </pc:spChg>
        <pc:spChg chg="add del">
          <ac:chgData name="Roman Monsengwo" userId="0f0fa74bab3c3f48" providerId="LiveId" clId="{66680C63-EA58-4661-A111-244FD4D494B3}" dt="2023-11-26T17:37:29.835" v="79" actId="26606"/>
          <ac:spMkLst>
            <pc:docMk/>
            <pc:sldMk cId="1428685685" sldId="425"/>
            <ac:spMk id="20" creationId="{4522B21E-B2B9-4C72-9A71-C87EFD137480}"/>
          </ac:spMkLst>
        </pc:spChg>
        <pc:spChg chg="add del">
          <ac:chgData name="Roman Monsengwo" userId="0f0fa74bab3c3f48" providerId="LiveId" clId="{66680C63-EA58-4661-A111-244FD4D494B3}" dt="2023-11-26T17:37:29.835" v="79" actId="26606"/>
          <ac:spMkLst>
            <pc:docMk/>
            <pc:sldMk cId="1428685685" sldId="425"/>
            <ac:spMk id="22" creationId="{5EB7D2A2-F448-44D4-938C-DC84CBCB3B1E}"/>
          </ac:spMkLst>
        </pc:spChg>
        <pc:spChg chg="add del">
          <ac:chgData name="Roman Monsengwo" userId="0f0fa74bab3c3f48" providerId="LiveId" clId="{66680C63-EA58-4661-A111-244FD4D494B3}" dt="2023-11-26T17:37:29.835" v="79" actId="26606"/>
          <ac:spMkLst>
            <pc:docMk/>
            <pc:sldMk cId="1428685685" sldId="425"/>
            <ac:spMk id="24" creationId="{871AEA07-1E14-44B4-8E55-64EF049CD66F}"/>
          </ac:spMkLst>
        </pc:spChg>
        <pc:spChg chg="add del">
          <ac:chgData name="Roman Monsengwo" userId="0f0fa74bab3c3f48" providerId="LiveId" clId="{66680C63-EA58-4661-A111-244FD4D494B3}" dt="2023-11-26T17:37:50.698" v="81" actId="26606"/>
          <ac:spMkLst>
            <pc:docMk/>
            <pc:sldMk cId="1428685685" sldId="425"/>
            <ac:spMk id="31" creationId="{2B97F24A-32CE-4C1C-A50D-3016B394DCFB}"/>
          </ac:spMkLst>
        </pc:spChg>
        <pc:spChg chg="add del">
          <ac:chgData name="Roman Monsengwo" userId="0f0fa74bab3c3f48" providerId="LiveId" clId="{66680C63-EA58-4661-A111-244FD4D494B3}" dt="2023-11-26T17:37:50.698" v="81" actId="26606"/>
          <ac:spMkLst>
            <pc:docMk/>
            <pc:sldMk cId="1428685685" sldId="425"/>
            <ac:spMk id="33" creationId="{CD8B4F24-440B-49E9-B85D-733523DC064B}"/>
          </ac:spMkLst>
        </pc:spChg>
        <pc:spChg chg="add">
          <ac:chgData name="Roman Monsengwo" userId="0f0fa74bab3c3f48" providerId="LiveId" clId="{66680C63-EA58-4661-A111-244FD4D494B3}" dt="2023-11-26T17:37:50.698" v="81" actId="26606"/>
          <ac:spMkLst>
            <pc:docMk/>
            <pc:sldMk cId="1428685685" sldId="425"/>
            <ac:spMk id="38" creationId="{28D31E1B-0407-4223-9642-0B642CBF57D9}"/>
          </ac:spMkLst>
        </pc:spChg>
        <pc:spChg chg="add">
          <ac:chgData name="Roman Monsengwo" userId="0f0fa74bab3c3f48" providerId="LiveId" clId="{66680C63-EA58-4661-A111-244FD4D494B3}" dt="2023-11-26T17:37:50.698" v="81" actId="26606"/>
          <ac:spMkLst>
            <pc:docMk/>
            <pc:sldMk cId="1428685685" sldId="425"/>
            <ac:spMk id="45" creationId="{D5B0017B-2ECA-49AF-B397-DC140825DF8D}"/>
          </ac:spMkLst>
        </pc:spChg>
        <pc:spChg chg="add">
          <ac:chgData name="Roman Monsengwo" userId="0f0fa74bab3c3f48" providerId="LiveId" clId="{66680C63-EA58-4661-A111-244FD4D494B3}" dt="2023-11-26T17:37:50.698" v="81" actId="26606"/>
          <ac:spMkLst>
            <pc:docMk/>
            <pc:sldMk cId="1428685685" sldId="425"/>
            <ac:spMk id="47" creationId="{70E96339-907C-46C3-99AC-31179B6F0EBD}"/>
          </ac:spMkLst>
        </pc:spChg>
        <pc:grpChg chg="add">
          <ac:chgData name="Roman Monsengwo" userId="0f0fa74bab3c3f48" providerId="LiveId" clId="{66680C63-EA58-4661-A111-244FD4D494B3}" dt="2023-11-26T17:37:50.698" v="81" actId="26606"/>
          <ac:grpSpMkLst>
            <pc:docMk/>
            <pc:sldMk cId="1428685685" sldId="425"/>
            <ac:grpSpMk id="40" creationId="{AE1C45F0-260A-458C-96ED-C1F6D2151219}"/>
          </ac:grpSpMkLst>
        </pc:grpChg>
        <pc:picChg chg="add del mod ord">
          <ac:chgData name="Roman Monsengwo" userId="0f0fa74bab3c3f48" providerId="LiveId" clId="{66680C63-EA58-4661-A111-244FD4D494B3}" dt="2023-11-26T17:37:11.790" v="74" actId="21"/>
          <ac:picMkLst>
            <pc:docMk/>
            <pc:sldMk cId="1428685685" sldId="425"/>
            <ac:picMk id="3" creationId="{AE2E6DA0-6560-626B-F7E3-163B6214CDA9}"/>
          </ac:picMkLst>
        </pc:picChg>
        <pc:picChg chg="add del mod">
          <ac:chgData name="Roman Monsengwo" userId="0f0fa74bab3c3f48" providerId="LiveId" clId="{66680C63-EA58-4661-A111-244FD4D494B3}" dt="2023-11-26T17:37:02.040" v="68"/>
          <ac:picMkLst>
            <pc:docMk/>
            <pc:sldMk cId="1428685685" sldId="425"/>
            <ac:picMk id="6" creationId="{DB553301-5851-97EE-937D-59DDC9371868}"/>
          </ac:picMkLst>
        </pc:picChg>
        <pc:picChg chg="add del mod">
          <ac:chgData name="Roman Monsengwo" userId="0f0fa74bab3c3f48" providerId="LiveId" clId="{66680C63-EA58-4661-A111-244FD4D494B3}" dt="2023-11-26T17:37:09.870" v="72"/>
          <ac:picMkLst>
            <pc:docMk/>
            <pc:sldMk cId="1428685685" sldId="425"/>
            <ac:picMk id="9" creationId="{835E923D-C2BC-0A67-93D4-3A66EA6C8E7A}"/>
          </ac:picMkLst>
        </pc:picChg>
        <pc:picChg chg="add del">
          <ac:chgData name="Roman Monsengwo" userId="0f0fa74bab3c3f48" providerId="LiveId" clId="{66680C63-EA58-4661-A111-244FD4D494B3}" dt="2023-11-26T17:37:15.991" v="76"/>
          <ac:picMkLst>
            <pc:docMk/>
            <pc:sldMk cId="1428685685" sldId="425"/>
            <ac:picMk id="10" creationId="{B75004E6-0938-2F29-1FDF-A41F3262EFE2}"/>
          </ac:picMkLst>
        </pc:picChg>
        <pc:picChg chg="add mod ord">
          <ac:chgData name="Roman Monsengwo" userId="0f0fa74bab3c3f48" providerId="LiveId" clId="{66680C63-EA58-4661-A111-244FD4D494B3}" dt="2023-11-26T17:37:50.698" v="81" actId="26606"/>
          <ac:picMkLst>
            <pc:docMk/>
            <pc:sldMk cId="1428685685" sldId="425"/>
            <ac:picMk id="11" creationId="{4C54CE43-54DB-B93B-3B78-2803A98DD651}"/>
          </ac:picMkLst>
        </pc:picChg>
        <pc:cxnChg chg="add del">
          <ac:chgData name="Roman Monsengwo" userId="0f0fa74bab3c3f48" providerId="LiveId" clId="{66680C63-EA58-4661-A111-244FD4D494B3}" dt="2023-11-26T17:37:29.835" v="79" actId="26606"/>
          <ac:cxnSpMkLst>
            <pc:docMk/>
            <pc:sldMk cId="1428685685" sldId="425"/>
            <ac:cxnSpMk id="26" creationId="{F7C8EA93-3210-4C62-99E9-153C275E3A87}"/>
          </ac:cxnSpMkLst>
        </pc:cxnChg>
        <pc:cxnChg chg="add">
          <ac:chgData name="Roman Monsengwo" userId="0f0fa74bab3c3f48" providerId="LiveId" clId="{66680C63-EA58-4661-A111-244FD4D494B3}" dt="2023-11-26T17:37:50.698" v="81" actId="26606"/>
          <ac:cxnSpMkLst>
            <pc:docMk/>
            <pc:sldMk cId="1428685685" sldId="425"/>
            <ac:cxnSpMk id="49" creationId="{6CF1BAF6-AD41-4082-B212-8A1F9A2E8779}"/>
          </ac:cxnSpMkLst>
        </pc:cxnChg>
      </pc:sldChg>
      <pc:sldChg chg="addSp delSp modSp mod setBg">
        <pc:chgData name="Roman Monsengwo" userId="0f0fa74bab3c3f48" providerId="LiveId" clId="{66680C63-EA58-4661-A111-244FD4D494B3}" dt="2023-11-26T22:39:43.986" v="993" actId="20577"/>
        <pc:sldMkLst>
          <pc:docMk/>
          <pc:sldMk cId="2738455453" sldId="426"/>
        </pc:sldMkLst>
        <pc:spChg chg="mod">
          <ac:chgData name="Roman Monsengwo" userId="0f0fa74bab3c3f48" providerId="LiveId" clId="{66680C63-EA58-4661-A111-244FD4D494B3}" dt="2023-11-26T22:34:44.845" v="945" actId="26606"/>
          <ac:spMkLst>
            <pc:docMk/>
            <pc:sldMk cId="2738455453" sldId="426"/>
            <ac:spMk id="4" creationId="{9D9F9D79-77C9-43F9-8EFC-AAC355827B95}"/>
          </ac:spMkLst>
        </pc:spChg>
        <pc:spChg chg="ord">
          <ac:chgData name="Roman Monsengwo" userId="0f0fa74bab3c3f48" providerId="LiveId" clId="{66680C63-EA58-4661-A111-244FD4D494B3}" dt="2023-11-26T22:34:44.845" v="945" actId="26606"/>
          <ac:spMkLst>
            <pc:docMk/>
            <pc:sldMk cId="2738455453" sldId="426"/>
            <ac:spMk id="5" creationId="{00000000-0000-0000-0000-000000000000}"/>
          </ac:spMkLst>
        </pc:spChg>
        <pc:spChg chg="ord">
          <ac:chgData name="Roman Monsengwo" userId="0f0fa74bab3c3f48" providerId="LiveId" clId="{66680C63-EA58-4661-A111-244FD4D494B3}" dt="2023-11-26T22:34:44.845" v="945" actId="26606"/>
          <ac:spMkLst>
            <pc:docMk/>
            <pc:sldMk cId="2738455453" sldId="426"/>
            <ac:spMk id="7" creationId="{00000000-0000-0000-0000-000000000000}"/>
          </ac:spMkLst>
        </pc:spChg>
        <pc:spChg chg="mod ord">
          <ac:chgData name="Roman Monsengwo" userId="0f0fa74bab3c3f48" providerId="LiveId" clId="{66680C63-EA58-4661-A111-244FD4D494B3}" dt="2023-11-26T22:39:43.986" v="993" actId="20577"/>
          <ac:spMkLst>
            <pc:docMk/>
            <pc:sldMk cId="2738455453" sldId="426"/>
            <ac:spMk id="8" creationId="{00000000-0000-0000-0000-000000000000}"/>
          </ac:spMkLst>
        </pc:spChg>
        <pc:spChg chg="add del">
          <ac:chgData name="Roman Monsengwo" userId="0f0fa74bab3c3f48" providerId="LiveId" clId="{66680C63-EA58-4661-A111-244FD4D494B3}" dt="2023-11-26T22:34:44.845" v="944" actId="26606"/>
          <ac:spMkLst>
            <pc:docMk/>
            <pc:sldMk cId="2738455453" sldId="426"/>
            <ac:spMk id="17" creationId="{A8908DB7-C3A6-4FCB-9820-CEE02B398C4A}"/>
          </ac:spMkLst>
        </pc:spChg>
        <pc:spChg chg="add del">
          <ac:chgData name="Roman Monsengwo" userId="0f0fa74bab3c3f48" providerId="LiveId" clId="{66680C63-EA58-4661-A111-244FD4D494B3}" dt="2023-11-26T22:34:44.845" v="944" actId="26606"/>
          <ac:spMkLst>
            <pc:docMk/>
            <pc:sldMk cId="2738455453" sldId="426"/>
            <ac:spMk id="18" creationId="{535742DD-1B16-4E9D-B715-0D74B4574A68}"/>
          </ac:spMkLst>
        </pc:spChg>
        <pc:grpChg chg="add del">
          <ac:chgData name="Roman Monsengwo" userId="0f0fa74bab3c3f48" providerId="LiveId" clId="{66680C63-EA58-4661-A111-244FD4D494B3}" dt="2023-11-26T22:34:34.325" v="942" actId="26606"/>
          <ac:grpSpMkLst>
            <pc:docMk/>
            <pc:sldMk cId="2738455453" sldId="426"/>
            <ac:grpSpMk id="13" creationId="{6258F736-B256-8039-9DC6-F4E49A5C5AD5}"/>
          </ac:grpSpMkLst>
        </pc:grpChg>
        <pc:grpChg chg="add">
          <ac:chgData name="Roman Monsengwo" userId="0f0fa74bab3c3f48" providerId="LiveId" clId="{66680C63-EA58-4661-A111-244FD4D494B3}" dt="2023-11-26T22:34:44.845" v="945" actId="26606"/>
          <ac:grpSpMkLst>
            <pc:docMk/>
            <pc:sldMk cId="2738455453" sldId="426"/>
            <ac:grpSpMk id="20" creationId="{6258F736-B256-8039-9DC6-F4E49A5C5AD5}"/>
          </ac:grpSpMkLst>
        </pc:grpChg>
        <pc:picChg chg="add del mod modCrop">
          <ac:chgData name="Roman Monsengwo" userId="0f0fa74bab3c3f48" providerId="LiveId" clId="{66680C63-EA58-4661-A111-244FD4D494B3}" dt="2023-11-26T21:43:28.624" v="926" actId="21"/>
          <ac:picMkLst>
            <pc:docMk/>
            <pc:sldMk cId="2738455453" sldId="426"/>
            <ac:picMk id="2" creationId="{18E1E39B-733E-12F5-D5DB-AA6F1CD89728}"/>
          </ac:picMkLst>
        </pc:picChg>
        <pc:picChg chg="add mod ord">
          <ac:chgData name="Roman Monsengwo" userId="0f0fa74bab3c3f48" providerId="LiveId" clId="{66680C63-EA58-4661-A111-244FD4D494B3}" dt="2023-11-26T22:34:44.845" v="945" actId="26606"/>
          <ac:picMkLst>
            <pc:docMk/>
            <pc:sldMk cId="2738455453" sldId="426"/>
            <ac:picMk id="3" creationId="{9CEB7566-0FB1-A1F7-7339-4781FDED3F39}"/>
          </ac:picMkLst>
        </pc:picChg>
      </pc:sldChg>
      <pc:sldChg chg="delSp modSp mod">
        <pc:chgData name="Roman Monsengwo" userId="0f0fa74bab3c3f48" providerId="LiveId" clId="{66680C63-EA58-4661-A111-244FD4D494B3}" dt="2023-11-26T19:55:23.793" v="293" actId="21"/>
        <pc:sldMkLst>
          <pc:docMk/>
          <pc:sldMk cId="1611150614" sldId="431"/>
        </pc:sldMkLst>
        <pc:spChg chg="del">
          <ac:chgData name="Roman Monsengwo" userId="0f0fa74bab3c3f48" providerId="LiveId" clId="{66680C63-EA58-4661-A111-244FD4D494B3}" dt="2023-11-26T19:55:23.793" v="293" actId="21"/>
          <ac:spMkLst>
            <pc:docMk/>
            <pc:sldMk cId="1611150614" sldId="431"/>
            <ac:spMk id="5" creationId="{00000000-0000-0000-0000-000000000000}"/>
          </ac:spMkLst>
        </pc:spChg>
        <pc:spChg chg="mod">
          <ac:chgData name="Roman Monsengwo" userId="0f0fa74bab3c3f48" providerId="LiveId" clId="{66680C63-EA58-4661-A111-244FD4D494B3}" dt="2023-11-26T19:55:17.953" v="292" actId="20577"/>
          <ac:spMkLst>
            <pc:docMk/>
            <pc:sldMk cId="1611150614" sldId="431"/>
            <ac:spMk id="8" creationId="{00000000-0000-0000-0000-000000000000}"/>
          </ac:spMkLst>
        </pc:spChg>
      </pc:sldChg>
      <pc:sldChg chg="addSp delSp modSp new mod modTransition setBg">
        <pc:chgData name="Roman Monsengwo" userId="0f0fa74bab3c3f48" providerId="LiveId" clId="{66680C63-EA58-4661-A111-244FD4D494B3}" dt="2023-11-26T15:51:49.218" v="33" actId="26606"/>
        <pc:sldMkLst>
          <pc:docMk/>
          <pc:sldMk cId="1976409450" sldId="440"/>
        </pc:sldMkLst>
        <pc:spChg chg="del">
          <ac:chgData name="Roman Monsengwo" userId="0f0fa74bab3c3f48" providerId="LiveId" clId="{66680C63-EA58-4661-A111-244FD4D494B3}" dt="2023-11-26T15:50:53.348" v="27" actId="26606"/>
          <ac:spMkLst>
            <pc:docMk/>
            <pc:sldMk cId="1976409450" sldId="440"/>
            <ac:spMk id="2" creationId="{7BC40F4B-B13E-5333-C223-BEC57F5045FD}"/>
          </ac:spMkLst>
        </pc:spChg>
        <pc:spChg chg="del">
          <ac:chgData name="Roman Monsengwo" userId="0f0fa74bab3c3f48" providerId="LiveId" clId="{66680C63-EA58-4661-A111-244FD4D494B3}" dt="2023-11-26T15:50:53.348" v="27" actId="26606"/>
          <ac:spMkLst>
            <pc:docMk/>
            <pc:sldMk cId="1976409450" sldId="440"/>
            <ac:spMk id="3" creationId="{DF9E0F72-5098-6532-1440-5D7DC648CB69}"/>
          </ac:spMkLst>
        </pc:spChg>
        <pc:spChg chg="add del">
          <ac:chgData name="Roman Monsengwo" userId="0f0fa74bab3c3f48" providerId="LiveId" clId="{66680C63-EA58-4661-A111-244FD4D494B3}" dt="2023-11-26T15:51:49.218" v="33" actId="26606"/>
          <ac:spMkLst>
            <pc:docMk/>
            <pc:sldMk cId="1976409450" sldId="440"/>
            <ac:spMk id="10" creationId="{32BC26D8-82FB-445E-AA49-62A77D7C1EE0}"/>
          </ac:spMkLst>
        </pc:spChg>
        <pc:spChg chg="add del">
          <ac:chgData name="Roman Monsengwo" userId="0f0fa74bab3c3f48" providerId="LiveId" clId="{66680C63-EA58-4661-A111-244FD4D494B3}" dt="2023-11-26T15:51:49.218" v="33" actId="26606"/>
          <ac:spMkLst>
            <pc:docMk/>
            <pc:sldMk cId="1976409450" sldId="440"/>
            <ac:spMk id="12" creationId="{CB44330D-EA18-4254-AA95-EB49948539B8}"/>
          </ac:spMkLst>
        </pc:spChg>
        <pc:spChg chg="add del">
          <ac:chgData name="Roman Monsengwo" userId="0f0fa74bab3c3f48" providerId="LiveId" clId="{66680C63-EA58-4661-A111-244FD4D494B3}" dt="2023-11-26T15:51:49.218" v="33" actId="26606"/>
          <ac:spMkLst>
            <pc:docMk/>
            <pc:sldMk cId="1976409450" sldId="440"/>
            <ac:spMk id="17" creationId="{AF2A46FC-A8BE-4771-BE51-D9123E91856E}"/>
          </ac:spMkLst>
        </pc:spChg>
        <pc:picChg chg="add mod">
          <ac:chgData name="Roman Monsengwo" userId="0f0fa74bab3c3f48" providerId="LiveId" clId="{66680C63-EA58-4661-A111-244FD4D494B3}" dt="2023-11-26T15:51:49.218" v="33" actId="26606"/>
          <ac:picMkLst>
            <pc:docMk/>
            <pc:sldMk cId="1976409450" sldId="440"/>
            <ac:picMk id="5" creationId="{2DD26DA0-5442-8646-84B9-2F30694CB880}"/>
          </ac:picMkLst>
        </pc:picChg>
      </pc:sldChg>
      <pc:sldChg chg="addSp delSp modSp new mod setBg">
        <pc:chgData name="Roman Monsengwo" userId="0f0fa74bab3c3f48" providerId="LiveId" clId="{66680C63-EA58-4661-A111-244FD4D494B3}" dt="2023-11-26T19:47:16.530" v="258" actId="14100"/>
        <pc:sldMkLst>
          <pc:docMk/>
          <pc:sldMk cId="2624664697" sldId="441"/>
        </pc:sldMkLst>
        <pc:spChg chg="add del">
          <ac:chgData name="Roman Monsengwo" userId="0f0fa74bab3c3f48" providerId="LiveId" clId="{66680C63-EA58-4661-A111-244FD4D494B3}" dt="2023-11-26T17:38:21.553" v="88" actId="21"/>
          <ac:spMkLst>
            <pc:docMk/>
            <pc:sldMk cId="2624664697" sldId="441"/>
            <ac:spMk id="2" creationId="{C117E85D-AEA6-160D-8947-27ED0F0CDAAC}"/>
          </ac:spMkLst>
        </pc:spChg>
        <pc:spChg chg="add del">
          <ac:chgData name="Roman Monsengwo" userId="0f0fa74bab3c3f48" providerId="LiveId" clId="{66680C63-EA58-4661-A111-244FD4D494B3}" dt="2023-11-26T17:38:18.238" v="87" actId="21"/>
          <ac:spMkLst>
            <pc:docMk/>
            <pc:sldMk cId="2624664697" sldId="441"/>
            <ac:spMk id="3" creationId="{A223A51A-AB7C-FE16-D19D-E84359FFF7A6}"/>
          </ac:spMkLst>
        </pc:spChg>
        <pc:spChg chg="add del">
          <ac:chgData name="Roman Monsengwo" userId="0f0fa74bab3c3f48" providerId="LiveId" clId="{66680C63-EA58-4661-A111-244FD4D494B3}" dt="2023-11-26T17:38:37.070" v="91" actId="26606"/>
          <ac:spMkLst>
            <pc:docMk/>
            <pc:sldMk cId="2624664697" sldId="441"/>
            <ac:spMk id="10" creationId="{0D1D8088-559A-46A5-A801-CDF0B9476BED}"/>
          </ac:spMkLst>
        </pc:spChg>
        <pc:spChg chg="add del">
          <ac:chgData name="Roman Monsengwo" userId="0f0fa74bab3c3f48" providerId="LiveId" clId="{66680C63-EA58-4661-A111-244FD4D494B3}" dt="2023-11-26T17:38:37.070" v="91" actId="26606"/>
          <ac:spMkLst>
            <pc:docMk/>
            <pc:sldMk cId="2624664697" sldId="441"/>
            <ac:spMk id="16" creationId="{3776B14B-F2F4-4825-8DA8-8C7A0F2B3960}"/>
          </ac:spMkLst>
        </pc:spChg>
        <pc:spChg chg="add mod">
          <ac:chgData name="Roman Monsengwo" userId="0f0fa74bab3c3f48" providerId="LiveId" clId="{66680C63-EA58-4661-A111-244FD4D494B3}" dt="2023-11-26T19:45:51.888" v="211"/>
          <ac:spMkLst>
            <pc:docMk/>
            <pc:sldMk cId="2624664697" sldId="441"/>
            <ac:spMk id="17" creationId="{B5CFDCCE-DEAF-0A8D-39AE-93D486C92E73}"/>
          </ac:spMkLst>
        </pc:spChg>
        <pc:spChg chg="add del">
          <ac:chgData name="Roman Monsengwo" userId="0f0fa74bab3c3f48" providerId="LiveId" clId="{66680C63-EA58-4661-A111-244FD4D494B3}" dt="2023-11-26T17:39:54.045" v="109" actId="26606"/>
          <ac:spMkLst>
            <pc:docMk/>
            <pc:sldMk cId="2624664697" sldId="441"/>
            <ac:spMk id="18" creationId="{7C1E5815-D54C-487F-A054-6D4930ADE3DF}"/>
          </ac:spMkLst>
        </pc:spChg>
        <pc:spChg chg="add del">
          <ac:chgData name="Roman Monsengwo" userId="0f0fa74bab3c3f48" providerId="LiveId" clId="{66680C63-EA58-4661-A111-244FD4D494B3}" dt="2023-11-26T17:39:54.045" v="109" actId="26606"/>
          <ac:spMkLst>
            <pc:docMk/>
            <pc:sldMk cId="2624664697" sldId="441"/>
            <ac:spMk id="19" creationId="{736F0DFD-0954-464F-BF12-DD2E6F6E0380}"/>
          </ac:spMkLst>
        </pc:spChg>
        <pc:spChg chg="add del">
          <ac:chgData name="Roman Monsengwo" userId="0f0fa74bab3c3f48" providerId="LiveId" clId="{66680C63-EA58-4661-A111-244FD4D494B3}" dt="2023-11-26T19:46:08.733" v="213" actId="11529"/>
          <ac:spMkLst>
            <pc:docMk/>
            <pc:sldMk cId="2624664697" sldId="441"/>
            <ac:spMk id="20" creationId="{8BF4DA6F-E98E-9BAB-DFE2-E834DCB0B69C}"/>
          </ac:spMkLst>
        </pc:spChg>
        <pc:spChg chg="add del">
          <ac:chgData name="Roman Monsengwo" userId="0f0fa74bab3c3f48" providerId="LiveId" clId="{66680C63-EA58-4661-A111-244FD4D494B3}" dt="2023-11-26T17:44:38.460" v="121" actId="26606"/>
          <ac:spMkLst>
            <pc:docMk/>
            <pc:sldMk cId="2624664697" sldId="441"/>
            <ac:spMk id="21" creationId="{7C1E5815-D54C-487F-A054-6D4930ADE3DF}"/>
          </ac:spMkLst>
        </pc:spChg>
        <pc:spChg chg="add del">
          <ac:chgData name="Roman Monsengwo" userId="0f0fa74bab3c3f48" providerId="LiveId" clId="{66680C63-EA58-4661-A111-244FD4D494B3}" dt="2023-11-26T17:44:38.460" v="121" actId="26606"/>
          <ac:spMkLst>
            <pc:docMk/>
            <pc:sldMk cId="2624664697" sldId="441"/>
            <ac:spMk id="22" creationId="{736F0DFD-0954-464F-BF12-DD2E6F6E0380}"/>
          </ac:spMkLst>
        </pc:spChg>
        <pc:spChg chg="add mod">
          <ac:chgData name="Roman Monsengwo" userId="0f0fa74bab3c3f48" providerId="LiveId" clId="{66680C63-EA58-4661-A111-244FD4D494B3}" dt="2023-11-26T19:47:16.530" v="258" actId="14100"/>
          <ac:spMkLst>
            <pc:docMk/>
            <pc:sldMk cId="2624664697" sldId="441"/>
            <ac:spMk id="23" creationId="{03588B40-0D88-81C7-249F-1DB4CB5DD519}"/>
          </ac:spMkLst>
        </pc:spChg>
        <pc:spChg chg="add del">
          <ac:chgData name="Roman Monsengwo" userId="0f0fa74bab3c3f48" providerId="LiveId" clId="{66680C63-EA58-4661-A111-244FD4D494B3}" dt="2023-11-26T17:39:46.552" v="100" actId="26606"/>
          <ac:spMkLst>
            <pc:docMk/>
            <pc:sldMk cId="2624664697" sldId="441"/>
            <ac:spMk id="24" creationId="{7C1E5815-D54C-487F-A054-6D4930ADE3DF}"/>
          </ac:spMkLst>
        </pc:spChg>
        <pc:spChg chg="add del">
          <ac:chgData name="Roman Monsengwo" userId="0f0fa74bab3c3f48" providerId="LiveId" clId="{66680C63-EA58-4661-A111-244FD4D494B3}" dt="2023-11-26T17:39:46.552" v="100" actId="26606"/>
          <ac:spMkLst>
            <pc:docMk/>
            <pc:sldMk cId="2624664697" sldId="441"/>
            <ac:spMk id="26" creationId="{736F0DFD-0954-464F-BF12-DD2E6F6E0380}"/>
          </ac:spMkLst>
        </pc:spChg>
        <pc:spChg chg="add del">
          <ac:chgData name="Roman Monsengwo" userId="0f0fa74bab3c3f48" providerId="LiveId" clId="{66680C63-EA58-4661-A111-244FD4D494B3}" dt="2023-11-26T17:44:29.951" v="116" actId="26606"/>
          <ac:spMkLst>
            <pc:docMk/>
            <pc:sldMk cId="2624664697" sldId="441"/>
            <ac:spMk id="27" creationId="{7C1E5815-D54C-487F-A054-6D4930ADE3DF}"/>
          </ac:spMkLst>
        </pc:spChg>
        <pc:spChg chg="add del">
          <ac:chgData name="Roman Monsengwo" userId="0f0fa74bab3c3f48" providerId="LiveId" clId="{66680C63-EA58-4661-A111-244FD4D494B3}" dt="2023-11-26T17:39:50.842" v="102" actId="26606"/>
          <ac:spMkLst>
            <pc:docMk/>
            <pc:sldMk cId="2624664697" sldId="441"/>
            <ac:spMk id="28" creationId="{5D9FC6AC-4A12-4825-8ABE-0732B8EF4D16}"/>
          </ac:spMkLst>
        </pc:spChg>
        <pc:spChg chg="add del">
          <ac:chgData name="Roman Monsengwo" userId="0f0fa74bab3c3f48" providerId="LiveId" clId="{66680C63-EA58-4661-A111-244FD4D494B3}" dt="2023-11-26T17:44:29.951" v="116" actId="26606"/>
          <ac:spMkLst>
            <pc:docMk/>
            <pc:sldMk cId="2624664697" sldId="441"/>
            <ac:spMk id="29" creationId="{736F0DFD-0954-464F-BF12-DD2E6F6E0380}"/>
          </ac:spMkLst>
        </pc:spChg>
        <pc:spChg chg="add del">
          <ac:chgData name="Roman Monsengwo" userId="0f0fa74bab3c3f48" providerId="LiveId" clId="{66680C63-EA58-4661-A111-244FD4D494B3}" dt="2023-11-26T17:39:51.421" v="104" actId="26606"/>
          <ac:spMkLst>
            <pc:docMk/>
            <pc:sldMk cId="2624664697" sldId="441"/>
            <ac:spMk id="30" creationId="{C7F55EAC-550A-4BDD-9099-3F20B8FA0EBC}"/>
          </ac:spMkLst>
        </pc:spChg>
        <pc:spChg chg="add del">
          <ac:chgData name="Roman Monsengwo" userId="0f0fa74bab3c3f48" providerId="LiveId" clId="{66680C63-EA58-4661-A111-244FD4D494B3}" dt="2023-11-26T17:39:51.421" v="104" actId="26606"/>
          <ac:spMkLst>
            <pc:docMk/>
            <pc:sldMk cId="2624664697" sldId="441"/>
            <ac:spMk id="31" creationId="{DC4F5A5F-493F-49AE-89B6-D5AF5EBC8B0E}"/>
          </ac:spMkLst>
        </pc:spChg>
        <pc:spChg chg="add del">
          <ac:chgData name="Roman Monsengwo" userId="0f0fa74bab3c3f48" providerId="LiveId" clId="{66680C63-EA58-4661-A111-244FD4D494B3}" dt="2023-11-26T17:44:33.991" v="118" actId="26606"/>
          <ac:spMkLst>
            <pc:docMk/>
            <pc:sldMk cId="2624664697" sldId="441"/>
            <ac:spMk id="32" creationId="{42A4FC2C-047E-45A5-965D-8E1E3BF09BC6}"/>
          </ac:spMkLst>
        </pc:spChg>
        <pc:spChg chg="add del">
          <ac:chgData name="Roman Monsengwo" userId="0f0fa74bab3c3f48" providerId="LiveId" clId="{66680C63-EA58-4661-A111-244FD4D494B3}" dt="2023-11-26T17:39:52.750" v="106" actId="26606"/>
          <ac:spMkLst>
            <pc:docMk/>
            <pc:sldMk cId="2624664697" sldId="441"/>
            <ac:spMk id="33" creationId="{DA2E7C1E-2B5A-4BBA-AE51-1CD8C19309D7}"/>
          </ac:spMkLst>
        </pc:spChg>
        <pc:spChg chg="add del">
          <ac:chgData name="Roman Monsengwo" userId="0f0fa74bab3c3f48" providerId="LiveId" clId="{66680C63-EA58-4661-A111-244FD4D494B3}" dt="2023-11-26T17:39:52.750" v="106" actId="26606"/>
          <ac:spMkLst>
            <pc:docMk/>
            <pc:sldMk cId="2624664697" sldId="441"/>
            <ac:spMk id="34" creationId="{43DF76B1-5174-4FAF-9D19-FFEE98426836}"/>
          </ac:spMkLst>
        </pc:spChg>
        <pc:spChg chg="add del">
          <ac:chgData name="Roman Monsengwo" userId="0f0fa74bab3c3f48" providerId="LiveId" clId="{66680C63-EA58-4661-A111-244FD4D494B3}" dt="2023-11-26T17:44:38.457" v="120" actId="26606"/>
          <ac:spMkLst>
            <pc:docMk/>
            <pc:sldMk cId="2624664697" sldId="441"/>
            <ac:spMk id="35" creationId="{0D1D8088-559A-46A5-A801-CDF0B9476BED}"/>
          </ac:spMkLst>
        </pc:spChg>
        <pc:spChg chg="add del">
          <ac:chgData name="Roman Monsengwo" userId="0f0fa74bab3c3f48" providerId="LiveId" clId="{66680C63-EA58-4661-A111-244FD4D494B3}" dt="2023-11-26T17:44:38.457" v="120" actId="26606"/>
          <ac:spMkLst>
            <pc:docMk/>
            <pc:sldMk cId="2624664697" sldId="441"/>
            <ac:spMk id="39" creationId="{3776B14B-F2F4-4825-8DA8-8C7A0F2B3960}"/>
          </ac:spMkLst>
        </pc:spChg>
        <pc:spChg chg="add">
          <ac:chgData name="Roman Monsengwo" userId="0f0fa74bab3c3f48" providerId="LiveId" clId="{66680C63-EA58-4661-A111-244FD4D494B3}" dt="2023-11-26T17:44:38.460" v="121" actId="26606"/>
          <ac:spMkLst>
            <pc:docMk/>
            <pc:sldMk cId="2624664697" sldId="441"/>
            <ac:spMk id="41" creationId="{5F879AC3-D4CE-493C-ADC7-06205677F4F8}"/>
          </ac:spMkLst>
        </pc:spChg>
        <pc:spChg chg="add">
          <ac:chgData name="Roman Monsengwo" userId="0f0fa74bab3c3f48" providerId="LiveId" clId="{66680C63-EA58-4661-A111-244FD4D494B3}" dt="2023-11-26T17:44:38.460" v="121" actId="26606"/>
          <ac:spMkLst>
            <pc:docMk/>
            <pc:sldMk cId="2624664697" sldId="441"/>
            <ac:spMk id="42" creationId="{736F0DFD-0954-464F-BF12-DD2E6F6E0380}"/>
          </ac:spMkLst>
        </pc:spChg>
        <pc:grpChg chg="add del">
          <ac:chgData name="Roman Monsengwo" userId="0f0fa74bab3c3f48" providerId="LiveId" clId="{66680C63-EA58-4661-A111-244FD4D494B3}" dt="2023-11-26T17:38:37.070" v="91" actId="26606"/>
          <ac:grpSpMkLst>
            <pc:docMk/>
            <pc:sldMk cId="2624664697" sldId="441"/>
            <ac:grpSpMk id="12" creationId="{83E2E96F-17F7-4C8C-BDF1-6BB90A0C1D7F}"/>
          </ac:grpSpMkLst>
        </pc:grpChg>
        <pc:grpChg chg="add del">
          <ac:chgData name="Roman Monsengwo" userId="0f0fa74bab3c3f48" providerId="LiveId" clId="{66680C63-EA58-4661-A111-244FD4D494B3}" dt="2023-11-26T17:44:38.457" v="120" actId="26606"/>
          <ac:grpSpMkLst>
            <pc:docMk/>
            <pc:sldMk cId="2624664697" sldId="441"/>
            <ac:grpSpMk id="36" creationId="{83E2E96F-17F7-4C8C-BDF1-6BB90A0C1D7F}"/>
          </ac:grpSpMkLst>
        </pc:grpChg>
        <pc:picChg chg="add del mod">
          <ac:chgData name="Roman Monsengwo" userId="0f0fa74bab3c3f48" providerId="LiveId" clId="{66680C63-EA58-4661-A111-244FD4D494B3}" dt="2023-11-26T17:38:15.790" v="86"/>
          <ac:picMkLst>
            <pc:docMk/>
            <pc:sldMk cId="2624664697" sldId="441"/>
            <ac:picMk id="4" creationId="{C90EC5FC-4068-81B6-595E-A22664E66755}"/>
          </ac:picMkLst>
        </pc:picChg>
        <pc:picChg chg="add del mod">
          <ac:chgData name="Roman Monsengwo" userId="0f0fa74bab3c3f48" providerId="LiveId" clId="{66680C63-EA58-4661-A111-244FD4D494B3}" dt="2023-11-26T17:39:08.674" v="95" actId="21"/>
          <ac:picMkLst>
            <pc:docMk/>
            <pc:sldMk cId="2624664697" sldId="441"/>
            <ac:picMk id="5" creationId="{0E793378-DF1B-277C-37F4-66C9F6343D4B}"/>
          </ac:picMkLst>
        </pc:picChg>
        <pc:picChg chg="add del mod">
          <ac:chgData name="Roman Monsengwo" userId="0f0fa74bab3c3f48" providerId="LiveId" clId="{66680C63-EA58-4661-A111-244FD4D494B3}" dt="2023-11-26T17:39:13.275" v="97" actId="21"/>
          <ac:picMkLst>
            <pc:docMk/>
            <pc:sldMk cId="2624664697" sldId="441"/>
            <ac:picMk id="7" creationId="{5B8C2973-FEAC-54DE-4455-DDBD3A50E346}"/>
          </ac:picMkLst>
        </pc:picChg>
        <pc:picChg chg="add del mod">
          <ac:chgData name="Roman Monsengwo" userId="0f0fa74bab3c3f48" providerId="LiveId" clId="{66680C63-EA58-4661-A111-244FD4D494B3}" dt="2023-11-26T17:44:23.374" v="112" actId="21"/>
          <ac:picMkLst>
            <pc:docMk/>
            <pc:sldMk cId="2624664697" sldId="441"/>
            <ac:picMk id="8" creationId="{569E8AA5-E81E-2DD9-2406-EBFD2FEF0378}"/>
          </ac:picMkLst>
        </pc:picChg>
        <pc:picChg chg="add del mod">
          <ac:chgData name="Roman Monsengwo" userId="0f0fa74bab3c3f48" providerId="LiveId" clId="{66680C63-EA58-4661-A111-244FD4D494B3}" dt="2023-11-26T17:44:25.530" v="113" actId="21"/>
          <ac:picMkLst>
            <pc:docMk/>
            <pc:sldMk cId="2624664697" sldId="441"/>
            <ac:picMk id="11" creationId="{B584763C-6E1E-D06D-4666-888EC066824D}"/>
          </ac:picMkLst>
        </pc:picChg>
        <pc:picChg chg="add mod">
          <ac:chgData name="Roman Monsengwo" userId="0f0fa74bab3c3f48" providerId="LiveId" clId="{66680C63-EA58-4661-A111-244FD4D494B3}" dt="2023-11-26T17:44:38.460" v="121" actId="26606"/>
          <ac:picMkLst>
            <pc:docMk/>
            <pc:sldMk cId="2624664697" sldId="441"/>
            <ac:picMk id="15" creationId="{254718A2-3F8D-020E-3B95-7BEB342D4F5C}"/>
          </ac:picMkLst>
        </pc:picChg>
      </pc:sldChg>
      <pc:sldChg chg="modSp new del mod">
        <pc:chgData name="Roman Monsengwo" userId="0f0fa74bab3c3f48" providerId="LiveId" clId="{66680C63-EA58-4661-A111-244FD4D494B3}" dt="2023-11-26T19:45:03.844" v="206" actId="2696"/>
        <pc:sldMkLst>
          <pc:docMk/>
          <pc:sldMk cId="1086405323" sldId="442"/>
        </pc:sldMkLst>
        <pc:spChg chg="mod">
          <ac:chgData name="Roman Monsengwo" userId="0f0fa74bab3c3f48" providerId="LiveId" clId="{66680C63-EA58-4661-A111-244FD4D494B3}" dt="2023-11-26T19:37:48.607" v="173" actId="20577"/>
          <ac:spMkLst>
            <pc:docMk/>
            <pc:sldMk cId="1086405323" sldId="442"/>
            <ac:spMk id="2" creationId="{52766D85-7214-2026-A2A5-17564CB031DB}"/>
          </ac:spMkLst>
        </pc:spChg>
        <pc:spChg chg="mod">
          <ac:chgData name="Roman Monsengwo" userId="0f0fa74bab3c3f48" providerId="LiveId" clId="{66680C63-EA58-4661-A111-244FD4D494B3}" dt="2023-11-26T19:40:21.163" v="205" actId="20577"/>
          <ac:spMkLst>
            <pc:docMk/>
            <pc:sldMk cId="1086405323" sldId="442"/>
            <ac:spMk id="3" creationId="{BDC93146-4BE2-74B9-371B-A22E6C27DC47}"/>
          </ac:spMkLst>
        </pc:spChg>
      </pc:sldChg>
      <pc:sldChg chg="addSp delSp modSp new mod setBg modAnim">
        <pc:chgData name="Roman Monsengwo" userId="0f0fa74bab3c3f48" providerId="LiveId" clId="{66680C63-EA58-4661-A111-244FD4D494B3}" dt="2023-11-26T21:37:15.015" v="917" actId="14100"/>
        <pc:sldMkLst>
          <pc:docMk/>
          <pc:sldMk cId="2081754531" sldId="442"/>
        </pc:sldMkLst>
        <pc:spChg chg="del">
          <ac:chgData name="Roman Monsengwo" userId="0f0fa74bab3c3f48" providerId="LiveId" clId="{66680C63-EA58-4661-A111-244FD4D494B3}" dt="2023-11-26T20:09:53.666" v="298" actId="21"/>
          <ac:spMkLst>
            <pc:docMk/>
            <pc:sldMk cId="2081754531" sldId="442"/>
            <ac:spMk id="2" creationId="{214B3B6D-07D7-28A6-E9B5-C5823420E130}"/>
          </ac:spMkLst>
        </pc:spChg>
        <pc:spChg chg="del">
          <ac:chgData name="Roman Monsengwo" userId="0f0fa74bab3c3f48" providerId="LiveId" clId="{66680C63-EA58-4661-A111-244FD4D494B3}" dt="2023-11-26T20:09:50.553" v="297" actId="21"/>
          <ac:spMkLst>
            <pc:docMk/>
            <pc:sldMk cId="2081754531" sldId="442"/>
            <ac:spMk id="3" creationId="{E484AB03-4F40-C4F2-9EFF-4EC7E4296AC8}"/>
          </ac:spMkLst>
        </pc:spChg>
        <pc:spChg chg="add del">
          <ac:chgData name="Roman Monsengwo" userId="0f0fa74bab3c3f48" providerId="LiveId" clId="{66680C63-EA58-4661-A111-244FD4D494B3}" dt="2023-11-26T20:09:48.223" v="296" actId="22"/>
          <ac:spMkLst>
            <pc:docMk/>
            <pc:sldMk cId="2081754531" sldId="442"/>
            <ac:spMk id="5" creationId="{F8DFC498-147C-7A39-D450-4E76DBA13AB1}"/>
          </ac:spMkLst>
        </pc:spChg>
        <pc:spChg chg="add del">
          <ac:chgData name="Roman Monsengwo" userId="0f0fa74bab3c3f48" providerId="LiveId" clId="{66680C63-EA58-4661-A111-244FD4D494B3}" dt="2023-11-26T20:12:07.733" v="301" actId="22"/>
          <ac:spMkLst>
            <pc:docMk/>
            <pc:sldMk cId="2081754531" sldId="442"/>
            <ac:spMk id="7" creationId="{0B3A8A9D-FCB5-7219-01D0-F1818BA61547}"/>
          </ac:spMkLst>
        </pc:spChg>
        <pc:spChg chg="add del">
          <ac:chgData name="Roman Monsengwo" userId="0f0fa74bab3c3f48" providerId="LiveId" clId="{66680C63-EA58-4661-A111-244FD4D494B3}" dt="2023-11-26T20:12:25.695" v="303" actId="22"/>
          <ac:spMkLst>
            <pc:docMk/>
            <pc:sldMk cId="2081754531" sldId="442"/>
            <ac:spMk id="9" creationId="{3207B538-B67A-8583-4B81-41F6547F57A4}"/>
          </ac:spMkLst>
        </pc:spChg>
        <pc:spChg chg="add del mod">
          <ac:chgData name="Roman Monsengwo" userId="0f0fa74bab3c3f48" providerId="LiveId" clId="{66680C63-EA58-4661-A111-244FD4D494B3}" dt="2023-11-26T20:14:41.433" v="322" actId="21"/>
          <ac:spMkLst>
            <pc:docMk/>
            <pc:sldMk cId="2081754531" sldId="442"/>
            <ac:spMk id="10" creationId="{073F8B49-AB51-E6C7-7067-0A35BEB7F802}"/>
          </ac:spMkLst>
        </pc:spChg>
        <pc:spChg chg="add del mod">
          <ac:chgData name="Roman Monsengwo" userId="0f0fa74bab3c3f48" providerId="LiveId" clId="{66680C63-EA58-4661-A111-244FD4D494B3}" dt="2023-11-26T20:14:39.986" v="321" actId="21"/>
          <ac:spMkLst>
            <pc:docMk/>
            <pc:sldMk cId="2081754531" sldId="442"/>
            <ac:spMk id="11" creationId="{31B97BA4-6654-4A43-861D-B02CA48B0848}"/>
          </ac:spMkLst>
        </pc:spChg>
        <pc:spChg chg="add del mod">
          <ac:chgData name="Roman Monsengwo" userId="0f0fa74bab3c3f48" providerId="LiveId" clId="{66680C63-EA58-4661-A111-244FD4D494B3}" dt="2023-11-26T20:14:42.943" v="323" actId="21"/>
          <ac:spMkLst>
            <pc:docMk/>
            <pc:sldMk cId="2081754531" sldId="442"/>
            <ac:spMk id="12" creationId="{F7CDD694-FB81-D4BE-A88A-AD0A721AA467}"/>
          </ac:spMkLst>
        </pc:spChg>
        <pc:spChg chg="add del mod">
          <ac:chgData name="Roman Monsengwo" userId="0f0fa74bab3c3f48" providerId="LiveId" clId="{66680C63-EA58-4661-A111-244FD4D494B3}" dt="2023-11-26T20:18:01.494" v="359" actId="21"/>
          <ac:spMkLst>
            <pc:docMk/>
            <pc:sldMk cId="2081754531" sldId="442"/>
            <ac:spMk id="13" creationId="{E8D63D47-F51C-85C9-D714-301412498123}"/>
          </ac:spMkLst>
        </pc:spChg>
        <pc:spChg chg="add del mod">
          <ac:chgData name="Roman Monsengwo" userId="0f0fa74bab3c3f48" providerId="LiveId" clId="{66680C63-EA58-4661-A111-244FD4D494B3}" dt="2023-11-26T20:17:32.503" v="351" actId="21"/>
          <ac:spMkLst>
            <pc:docMk/>
            <pc:sldMk cId="2081754531" sldId="442"/>
            <ac:spMk id="14" creationId="{C48D3BB8-FCA2-37B3-F26B-C13CA4AB30A8}"/>
          </ac:spMkLst>
        </pc:spChg>
        <pc:spChg chg="add del mod">
          <ac:chgData name="Roman Monsengwo" userId="0f0fa74bab3c3f48" providerId="LiveId" clId="{66680C63-EA58-4661-A111-244FD4D494B3}" dt="2023-11-26T20:17:50.093" v="355" actId="21"/>
          <ac:spMkLst>
            <pc:docMk/>
            <pc:sldMk cId="2081754531" sldId="442"/>
            <ac:spMk id="15" creationId="{2361EC33-7861-627A-51EC-C3BF8C72927E}"/>
          </ac:spMkLst>
        </pc:spChg>
        <pc:spChg chg="add del mod">
          <ac:chgData name="Roman Monsengwo" userId="0f0fa74bab3c3f48" providerId="LiveId" clId="{66680C63-EA58-4661-A111-244FD4D494B3}" dt="2023-11-26T20:21:27.103" v="369" actId="21"/>
          <ac:spMkLst>
            <pc:docMk/>
            <pc:sldMk cId="2081754531" sldId="442"/>
            <ac:spMk id="16" creationId="{C8770DF9-5C96-FD5B-3E90-12B7C3E8A6AA}"/>
          </ac:spMkLst>
        </pc:spChg>
        <pc:spChg chg="add del mod">
          <ac:chgData name="Roman Monsengwo" userId="0f0fa74bab3c3f48" providerId="LiveId" clId="{66680C63-EA58-4661-A111-244FD4D494B3}" dt="2023-11-26T20:21:28.916" v="370" actId="21"/>
          <ac:spMkLst>
            <pc:docMk/>
            <pc:sldMk cId="2081754531" sldId="442"/>
            <ac:spMk id="18" creationId="{E073C443-0D33-0CE1-FF7B-5FF2FB848AB2}"/>
          </ac:spMkLst>
        </pc:spChg>
        <pc:spChg chg="add del mod">
          <ac:chgData name="Roman Monsengwo" userId="0f0fa74bab3c3f48" providerId="LiveId" clId="{66680C63-EA58-4661-A111-244FD4D494B3}" dt="2023-11-26T20:47:04.997" v="458" actId="478"/>
          <ac:spMkLst>
            <pc:docMk/>
            <pc:sldMk cId="2081754531" sldId="442"/>
            <ac:spMk id="19" creationId="{1886C21A-1C24-840D-43B3-1A62800412CD}"/>
          </ac:spMkLst>
        </pc:spChg>
        <pc:spChg chg="add del mod">
          <ac:chgData name="Roman Monsengwo" userId="0f0fa74bab3c3f48" providerId="LiveId" clId="{66680C63-EA58-4661-A111-244FD4D494B3}" dt="2023-11-26T20:21:25.523" v="368" actId="21"/>
          <ac:spMkLst>
            <pc:docMk/>
            <pc:sldMk cId="2081754531" sldId="442"/>
            <ac:spMk id="20" creationId="{F6C95802-1C5B-3DD9-41F6-D11A5C12755D}"/>
          </ac:spMkLst>
        </pc:spChg>
        <pc:spChg chg="add del mod">
          <ac:chgData name="Roman Monsengwo" userId="0f0fa74bab3c3f48" providerId="LiveId" clId="{66680C63-EA58-4661-A111-244FD4D494B3}" dt="2023-11-26T20:28:47.314" v="406" actId="21"/>
          <ac:spMkLst>
            <pc:docMk/>
            <pc:sldMk cId="2081754531" sldId="442"/>
            <ac:spMk id="21" creationId="{101527B4-780D-108C-4215-96FD153B5ED1}"/>
          </ac:spMkLst>
        </pc:spChg>
        <pc:spChg chg="add del mod">
          <ac:chgData name="Roman Monsengwo" userId="0f0fa74bab3c3f48" providerId="LiveId" clId="{66680C63-EA58-4661-A111-244FD4D494B3}" dt="2023-11-26T20:29:10.707" v="410" actId="21"/>
          <ac:spMkLst>
            <pc:docMk/>
            <pc:sldMk cId="2081754531" sldId="442"/>
            <ac:spMk id="22" creationId="{CBF359AD-CD8F-BAB3-497D-CD61D01BC4BA}"/>
          </ac:spMkLst>
        </pc:spChg>
        <pc:spChg chg="add del mod">
          <ac:chgData name="Roman Monsengwo" userId="0f0fa74bab3c3f48" providerId="LiveId" clId="{66680C63-EA58-4661-A111-244FD4D494B3}" dt="2023-11-26T20:29:23.189" v="414" actId="21"/>
          <ac:spMkLst>
            <pc:docMk/>
            <pc:sldMk cId="2081754531" sldId="442"/>
            <ac:spMk id="23" creationId="{9E48071B-0648-4DA3-E4C0-99711226E6ED}"/>
          </ac:spMkLst>
        </pc:spChg>
        <pc:spChg chg="add del mod">
          <ac:chgData name="Roman Monsengwo" userId="0f0fa74bab3c3f48" providerId="LiveId" clId="{66680C63-EA58-4661-A111-244FD4D494B3}" dt="2023-11-26T20:47:04.997" v="458" actId="478"/>
          <ac:spMkLst>
            <pc:docMk/>
            <pc:sldMk cId="2081754531" sldId="442"/>
            <ac:spMk id="24" creationId="{50F71D90-2498-0B67-57EC-B64EC99C7B77}"/>
          </ac:spMkLst>
        </pc:spChg>
        <pc:spChg chg="add del mod">
          <ac:chgData name="Roman Monsengwo" userId="0f0fa74bab3c3f48" providerId="LiveId" clId="{66680C63-EA58-4661-A111-244FD4D494B3}" dt="2023-11-26T20:47:04.997" v="458" actId="478"/>
          <ac:spMkLst>
            <pc:docMk/>
            <pc:sldMk cId="2081754531" sldId="442"/>
            <ac:spMk id="25" creationId="{C6C9734A-E0F3-97C2-169A-E0B468DA3B62}"/>
          </ac:spMkLst>
        </pc:spChg>
        <pc:spChg chg="add del mod">
          <ac:chgData name="Roman Monsengwo" userId="0f0fa74bab3c3f48" providerId="LiveId" clId="{66680C63-EA58-4661-A111-244FD4D494B3}" dt="2023-11-26T20:47:04.997" v="458" actId="478"/>
          <ac:spMkLst>
            <pc:docMk/>
            <pc:sldMk cId="2081754531" sldId="442"/>
            <ac:spMk id="26" creationId="{14C72F60-80DC-5FD9-5B58-BEC477114DEF}"/>
          </ac:spMkLst>
        </pc:spChg>
        <pc:spChg chg="add del mod">
          <ac:chgData name="Roman Monsengwo" userId="0f0fa74bab3c3f48" providerId="LiveId" clId="{66680C63-EA58-4661-A111-244FD4D494B3}" dt="2023-11-26T20:47:04.997" v="458" actId="478"/>
          <ac:spMkLst>
            <pc:docMk/>
            <pc:sldMk cId="2081754531" sldId="442"/>
            <ac:spMk id="27" creationId="{12D04BAB-4F7B-70E9-1B1C-75D4C73C1A23}"/>
          </ac:spMkLst>
        </pc:spChg>
        <pc:spChg chg="add mod">
          <ac:chgData name="Roman Monsengwo" userId="0f0fa74bab3c3f48" providerId="LiveId" clId="{66680C63-EA58-4661-A111-244FD4D494B3}" dt="2023-11-26T20:49:43.184" v="515" actId="20577"/>
          <ac:spMkLst>
            <pc:docMk/>
            <pc:sldMk cId="2081754531" sldId="442"/>
            <ac:spMk id="31" creationId="{317CE291-C0A1-D6E6-FD4C-BDE3E80108EC}"/>
          </ac:spMkLst>
        </pc:spChg>
        <pc:spChg chg="add mod">
          <ac:chgData name="Roman Monsengwo" userId="0f0fa74bab3c3f48" providerId="LiveId" clId="{66680C63-EA58-4661-A111-244FD4D494B3}" dt="2023-11-26T20:49:56.994" v="520" actId="1076"/>
          <ac:spMkLst>
            <pc:docMk/>
            <pc:sldMk cId="2081754531" sldId="442"/>
            <ac:spMk id="32" creationId="{19913446-1565-0471-29BE-7425ED7CF5E8}"/>
          </ac:spMkLst>
        </pc:spChg>
        <pc:spChg chg="add mod">
          <ac:chgData name="Roman Monsengwo" userId="0f0fa74bab3c3f48" providerId="LiveId" clId="{66680C63-EA58-4661-A111-244FD4D494B3}" dt="2023-11-26T21:26:32.355" v="746" actId="20577"/>
          <ac:spMkLst>
            <pc:docMk/>
            <pc:sldMk cId="2081754531" sldId="442"/>
            <ac:spMk id="33" creationId="{8E4FD23F-D9FC-0687-7271-34E3BC980A47}"/>
          </ac:spMkLst>
        </pc:spChg>
        <pc:spChg chg="add del">
          <ac:chgData name="Roman Monsengwo" userId="0f0fa74bab3c3f48" providerId="LiveId" clId="{66680C63-EA58-4661-A111-244FD4D494B3}" dt="2023-11-26T20:46:03.867" v="441" actId="26606"/>
          <ac:spMkLst>
            <pc:docMk/>
            <pc:sldMk cId="2081754531" sldId="442"/>
            <ac:spMk id="34" creationId="{C7F55EAC-550A-4BDD-9099-3F20B8FA0EBC}"/>
          </ac:spMkLst>
        </pc:spChg>
        <pc:spChg chg="add mod">
          <ac:chgData name="Roman Monsengwo" userId="0f0fa74bab3c3f48" providerId="LiveId" clId="{66680C63-EA58-4661-A111-244FD4D494B3}" dt="2023-11-26T20:52:25.314" v="575" actId="255"/>
          <ac:spMkLst>
            <pc:docMk/>
            <pc:sldMk cId="2081754531" sldId="442"/>
            <ac:spMk id="35" creationId="{CF4B0CBF-6716-554C-67FF-4F517434B7F5}"/>
          </ac:spMkLst>
        </pc:spChg>
        <pc:spChg chg="add del">
          <ac:chgData name="Roman Monsengwo" userId="0f0fa74bab3c3f48" providerId="LiveId" clId="{66680C63-EA58-4661-A111-244FD4D494B3}" dt="2023-11-26T20:46:03.867" v="441" actId="26606"/>
          <ac:spMkLst>
            <pc:docMk/>
            <pc:sldMk cId="2081754531" sldId="442"/>
            <ac:spMk id="36" creationId="{DC4F5A5F-493F-49AE-89B6-D5AF5EBC8B0E}"/>
          </ac:spMkLst>
        </pc:spChg>
        <pc:spChg chg="add mod">
          <ac:chgData name="Roman Monsengwo" userId="0f0fa74bab3c3f48" providerId="LiveId" clId="{66680C63-EA58-4661-A111-244FD4D494B3}" dt="2023-11-26T20:53:58.958" v="601" actId="255"/>
          <ac:spMkLst>
            <pc:docMk/>
            <pc:sldMk cId="2081754531" sldId="442"/>
            <ac:spMk id="37" creationId="{BAEF80E2-85B3-59BB-EA4A-2A6189BBAA26}"/>
          </ac:spMkLst>
        </pc:spChg>
        <pc:spChg chg="add del">
          <ac:chgData name="Roman Monsengwo" userId="0f0fa74bab3c3f48" providerId="LiveId" clId="{66680C63-EA58-4661-A111-244FD4D494B3}" dt="2023-11-26T20:46:05.974" v="443" actId="26606"/>
          <ac:spMkLst>
            <pc:docMk/>
            <pc:sldMk cId="2081754531" sldId="442"/>
            <ac:spMk id="38" creationId="{DA2E7C1E-2B5A-4BBA-AE51-1CD8C19309D7}"/>
          </ac:spMkLst>
        </pc:spChg>
        <pc:spChg chg="add del">
          <ac:chgData name="Roman Monsengwo" userId="0f0fa74bab3c3f48" providerId="LiveId" clId="{66680C63-EA58-4661-A111-244FD4D494B3}" dt="2023-11-26T20:46:05.974" v="443" actId="26606"/>
          <ac:spMkLst>
            <pc:docMk/>
            <pc:sldMk cId="2081754531" sldId="442"/>
            <ac:spMk id="39" creationId="{43DF76B1-5174-4FAF-9D19-FFEE98426836}"/>
          </ac:spMkLst>
        </pc:spChg>
        <pc:spChg chg="add del mod">
          <ac:chgData name="Roman Monsengwo" userId="0f0fa74bab3c3f48" providerId="LiveId" clId="{66680C63-EA58-4661-A111-244FD4D494B3}" dt="2023-11-26T21:14:08.431" v="604"/>
          <ac:spMkLst>
            <pc:docMk/>
            <pc:sldMk cId="2081754531" sldId="442"/>
            <ac:spMk id="40" creationId="{BF7523EB-5937-E56E-35C9-81DFF36E89D6}"/>
          </ac:spMkLst>
        </pc:spChg>
        <pc:spChg chg="add del">
          <ac:chgData name="Roman Monsengwo" userId="0f0fa74bab3c3f48" providerId="LiveId" clId="{66680C63-EA58-4661-A111-244FD4D494B3}" dt="2023-11-26T20:47:06.084" v="460" actId="26606"/>
          <ac:spMkLst>
            <pc:docMk/>
            <pc:sldMk cId="2081754531" sldId="442"/>
            <ac:spMk id="41" creationId="{C7F55EAC-550A-4BDD-9099-3F20B8FA0EBC}"/>
          </ac:spMkLst>
        </pc:spChg>
        <pc:spChg chg="add del">
          <ac:chgData name="Roman Monsengwo" userId="0f0fa74bab3c3f48" providerId="LiveId" clId="{66680C63-EA58-4661-A111-244FD4D494B3}" dt="2023-11-26T20:47:06.084" v="460" actId="26606"/>
          <ac:spMkLst>
            <pc:docMk/>
            <pc:sldMk cId="2081754531" sldId="442"/>
            <ac:spMk id="42" creationId="{DC4F5A5F-493F-49AE-89B6-D5AF5EBC8B0E}"/>
          </ac:spMkLst>
        </pc:spChg>
        <pc:spChg chg="add mod">
          <ac:chgData name="Roman Monsengwo" userId="0f0fa74bab3c3f48" providerId="LiveId" clId="{66680C63-EA58-4661-A111-244FD4D494B3}" dt="2023-11-26T21:30:05.344" v="832" actId="20577"/>
          <ac:spMkLst>
            <pc:docMk/>
            <pc:sldMk cId="2081754531" sldId="442"/>
            <ac:spMk id="45" creationId="{80CC7541-7C71-5FA0-D20E-05693CB759A3}"/>
          </ac:spMkLst>
        </pc:spChg>
        <pc:spChg chg="mod">
          <ac:chgData name="Roman Monsengwo" userId="0f0fa74bab3c3f48" providerId="LiveId" clId="{66680C63-EA58-4661-A111-244FD4D494B3}" dt="2023-11-26T21:27:29.036" v="748" actId="20577"/>
          <ac:spMkLst>
            <pc:docMk/>
            <pc:sldMk cId="2081754531" sldId="442"/>
            <ac:spMk id="49" creationId="{6AC24059-74FF-735B-E603-75B10FFFB85E}"/>
          </ac:spMkLst>
        </pc:spChg>
        <pc:spChg chg="mod">
          <ac:chgData name="Roman Monsengwo" userId="0f0fa74bab3c3f48" providerId="LiveId" clId="{66680C63-EA58-4661-A111-244FD4D494B3}" dt="2023-11-26T21:37:15.015" v="917" actId="14100"/>
          <ac:spMkLst>
            <pc:docMk/>
            <pc:sldMk cId="2081754531" sldId="442"/>
            <ac:spMk id="54" creationId="{B4255F19-3A6E-2D0D-EDDA-9993A291F04A}"/>
          </ac:spMkLst>
        </pc:spChg>
        <pc:spChg chg="mod">
          <ac:chgData name="Roman Monsengwo" userId="0f0fa74bab3c3f48" providerId="LiveId" clId="{66680C63-EA58-4661-A111-244FD4D494B3}" dt="2023-11-26T21:32:40.155" v="865" actId="20577"/>
          <ac:spMkLst>
            <pc:docMk/>
            <pc:sldMk cId="2081754531" sldId="442"/>
            <ac:spMk id="57" creationId="{4984DAD4-B49F-29FC-BD3A-799BFFA529B6}"/>
          </ac:spMkLst>
        </pc:spChg>
        <pc:grpChg chg="add mod">
          <ac:chgData name="Roman Monsengwo" userId="0f0fa74bab3c3f48" providerId="LiveId" clId="{66680C63-EA58-4661-A111-244FD4D494B3}" dt="2023-11-26T21:20:16.344" v="717" actId="1076"/>
          <ac:grpSpMkLst>
            <pc:docMk/>
            <pc:sldMk cId="2081754531" sldId="442"/>
            <ac:grpSpMk id="46" creationId="{26E65DE2-C076-80E2-F5E9-228C13A9DD42}"/>
          </ac:grpSpMkLst>
        </pc:grpChg>
        <pc:grpChg chg="add mod">
          <ac:chgData name="Roman Monsengwo" userId="0f0fa74bab3c3f48" providerId="LiveId" clId="{66680C63-EA58-4661-A111-244FD4D494B3}" dt="2023-11-26T21:22:55.192" v="736" actId="1076"/>
          <ac:grpSpMkLst>
            <pc:docMk/>
            <pc:sldMk cId="2081754531" sldId="442"/>
            <ac:grpSpMk id="47" creationId="{9F8F823E-CE23-1E1F-450A-CF6EE3EEBCAE}"/>
          </ac:grpSpMkLst>
        </pc:grpChg>
        <pc:grpChg chg="add mod">
          <ac:chgData name="Roman Monsengwo" userId="0f0fa74bab3c3f48" providerId="LiveId" clId="{66680C63-EA58-4661-A111-244FD4D494B3}" dt="2023-11-26T21:32:48.834" v="867" actId="1076"/>
          <ac:grpSpMkLst>
            <pc:docMk/>
            <pc:sldMk cId="2081754531" sldId="442"/>
            <ac:grpSpMk id="52" creationId="{7FCE2F02-1679-7A94-EF6A-5F6085E75098}"/>
          </ac:grpSpMkLst>
        </pc:grpChg>
        <pc:grpChg chg="add mod">
          <ac:chgData name="Roman Monsengwo" userId="0f0fa74bab3c3f48" providerId="LiveId" clId="{66680C63-EA58-4661-A111-244FD4D494B3}" dt="2023-11-26T21:22:47.745" v="732" actId="1076"/>
          <ac:grpSpMkLst>
            <pc:docMk/>
            <pc:sldMk cId="2081754531" sldId="442"/>
            <ac:grpSpMk id="55" creationId="{B5E4298E-E137-41D3-0F03-18B89D523411}"/>
          </ac:grpSpMkLst>
        </pc:grpChg>
        <pc:picChg chg="add del">
          <ac:chgData name="Roman Monsengwo" userId="0f0fa74bab3c3f48" providerId="LiveId" clId="{66680C63-EA58-4661-A111-244FD4D494B3}" dt="2023-11-26T20:16:26.554" v="342"/>
          <ac:picMkLst>
            <pc:docMk/>
            <pc:sldMk cId="2081754531" sldId="442"/>
            <ac:picMk id="17" creationId="{3ECF3EB7-7352-BF6E-C173-D09BA684B3C4}"/>
          </ac:picMkLst>
        </pc:picChg>
        <pc:picChg chg="add del mod">
          <ac:chgData name="Roman Monsengwo" userId="0f0fa74bab3c3f48" providerId="LiveId" clId="{66680C63-EA58-4661-A111-244FD4D494B3}" dt="2023-11-26T20:47:16.384" v="463" actId="21"/>
          <ac:picMkLst>
            <pc:docMk/>
            <pc:sldMk cId="2081754531" sldId="442"/>
            <ac:picMk id="29" creationId="{84A30A31-EADF-C079-1FDC-C6354CA9329C}"/>
          </ac:picMkLst>
        </pc:picChg>
        <pc:picChg chg="add mod">
          <ac:chgData name="Roman Monsengwo" userId="0f0fa74bab3c3f48" providerId="LiveId" clId="{66680C63-EA58-4661-A111-244FD4D494B3}" dt="2023-11-26T20:51:20.435" v="568" actId="1076"/>
          <ac:picMkLst>
            <pc:docMk/>
            <pc:sldMk cId="2081754531" sldId="442"/>
            <ac:picMk id="30" creationId="{5EF0842C-907D-C2D4-4700-6139C1EDD45C}"/>
          </ac:picMkLst>
        </pc:picChg>
        <pc:picChg chg="add del mod">
          <ac:chgData name="Roman Monsengwo" userId="0f0fa74bab3c3f48" providerId="LiveId" clId="{66680C63-EA58-4661-A111-244FD4D494B3}" dt="2023-11-26T21:14:13.904" v="607" actId="21"/>
          <ac:picMkLst>
            <pc:docMk/>
            <pc:sldMk cId="2081754531" sldId="442"/>
            <ac:picMk id="43" creationId="{89CC4331-046F-A409-FBF8-50EBED1980B5}"/>
          </ac:picMkLst>
        </pc:picChg>
        <pc:picChg chg="add mod">
          <ac:chgData name="Roman Monsengwo" userId="0f0fa74bab3c3f48" providerId="LiveId" clId="{66680C63-EA58-4661-A111-244FD4D494B3}" dt="2023-11-26T21:20:10.826" v="716" actId="164"/>
          <ac:picMkLst>
            <pc:docMk/>
            <pc:sldMk cId="2081754531" sldId="442"/>
            <ac:picMk id="44" creationId="{C4D28335-9FA8-708E-914F-452D3D5FCB2E}"/>
          </ac:picMkLst>
        </pc:picChg>
        <pc:picChg chg="mod">
          <ac:chgData name="Roman Monsengwo" userId="0f0fa74bab3c3f48" providerId="LiveId" clId="{66680C63-EA58-4661-A111-244FD4D494B3}" dt="2023-11-26T21:20:48.379" v="722" actId="571"/>
          <ac:picMkLst>
            <pc:docMk/>
            <pc:sldMk cId="2081754531" sldId="442"/>
            <ac:picMk id="48" creationId="{2A788668-9891-E02E-9B0C-6AF05333BF4B}"/>
          </ac:picMkLst>
        </pc:picChg>
        <pc:picChg chg="add mod">
          <ac:chgData name="Roman Monsengwo" userId="0f0fa74bab3c3f48" providerId="LiveId" clId="{66680C63-EA58-4661-A111-244FD4D494B3}" dt="2023-11-26T21:20:48.379" v="722" actId="571"/>
          <ac:picMkLst>
            <pc:docMk/>
            <pc:sldMk cId="2081754531" sldId="442"/>
            <ac:picMk id="50" creationId="{832D6C70-24AF-62BB-6253-22BA4DF7A6BA}"/>
          </ac:picMkLst>
        </pc:picChg>
        <pc:picChg chg="add mod">
          <ac:chgData name="Roman Monsengwo" userId="0f0fa74bab3c3f48" providerId="LiveId" clId="{66680C63-EA58-4661-A111-244FD4D494B3}" dt="2023-11-26T21:20:47.974" v="721" actId="571"/>
          <ac:picMkLst>
            <pc:docMk/>
            <pc:sldMk cId="2081754531" sldId="442"/>
            <ac:picMk id="51" creationId="{D5882F07-D935-C94C-AA93-F8DF40898D86}"/>
          </ac:picMkLst>
        </pc:picChg>
        <pc:picChg chg="mod">
          <ac:chgData name="Roman Monsengwo" userId="0f0fa74bab3c3f48" providerId="LiveId" clId="{66680C63-EA58-4661-A111-244FD4D494B3}" dt="2023-11-26T21:20:55.314" v="723" actId="571"/>
          <ac:picMkLst>
            <pc:docMk/>
            <pc:sldMk cId="2081754531" sldId="442"/>
            <ac:picMk id="53" creationId="{CC2EFF4A-C3FA-D158-917B-B545385A4750}"/>
          </ac:picMkLst>
        </pc:picChg>
        <pc:picChg chg="mod">
          <ac:chgData name="Roman Monsengwo" userId="0f0fa74bab3c3f48" providerId="LiveId" clId="{66680C63-EA58-4661-A111-244FD4D494B3}" dt="2023-11-26T21:21:03.494" v="724" actId="571"/>
          <ac:picMkLst>
            <pc:docMk/>
            <pc:sldMk cId="2081754531" sldId="442"/>
            <ac:picMk id="56" creationId="{6C070A13-5E0A-870C-7BBF-C890EC03FC2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DB949-2F28-4E5A-A30E-C237D6D5283E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8A9E8-F96D-4D47-8B2F-547021A6FF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460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48A9E8-F96D-4D47-8B2F-547021A6FFD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113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8A9E8-F96D-4D47-8B2F-547021A6FFD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580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8A9E8-F96D-4D47-8B2F-547021A6FFD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234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8A9E8-F96D-4D47-8B2F-547021A6FFD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967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8A9E8-F96D-4D47-8B2F-547021A6FFD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481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8A9E8-F96D-4D47-8B2F-547021A6FFD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212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8A9E8-F96D-4D47-8B2F-547021A6FFD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044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8A9E8-F96D-4D47-8B2F-547021A6FFD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878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8A9E8-F96D-4D47-8B2F-547021A6FFD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00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8A9E8-F96D-4D47-8B2F-547021A6FFD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80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8A9E8-F96D-4D47-8B2F-547021A6FFD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528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8A9E8-F96D-4D47-8B2F-547021A6FFD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713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8A9E8-F96D-4D47-8B2F-547021A6FFD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905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4918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634" y="337689"/>
            <a:ext cx="7886700" cy="718937"/>
          </a:xfrm>
        </p:spPr>
        <p:txBody>
          <a:bodyPr anchor="t" anchorCtr="0">
            <a:normAutofit/>
          </a:bodyPr>
          <a:lstStyle>
            <a:lvl1pPr>
              <a:defRPr sz="22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695" y="1114496"/>
            <a:ext cx="7886700" cy="3263504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lnSpc>
                <a:spcPct val="100000"/>
              </a:lnSpc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lnSpc>
                <a:spcPct val="100000"/>
              </a:lnSpc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304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40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8582" y="1369219"/>
            <a:ext cx="3886200" cy="3263504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§"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Font typeface="Wingdings" panose="05000000000000000000" pitchFamily="2" charset="2"/>
              <a:buChar char="§"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0626" y="1369219"/>
            <a:ext cx="4358849" cy="3263504"/>
          </a:xfrm>
        </p:spPr>
        <p:txBody>
          <a:bodyPr>
            <a:norm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§"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Font typeface="Wingdings" panose="05000000000000000000" pitchFamily="2" charset="2"/>
              <a:buChar char="§"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826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18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529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t">
            <a:noAutofit/>
          </a:bodyPr>
          <a:lstStyle>
            <a:lvl1pPr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95865"/>
            <a:ext cx="4629150" cy="3499923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§"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Font typeface="Wingdings" panose="05000000000000000000" pitchFamily="2" charset="2"/>
              <a:buChar char="§"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70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t">
            <a:normAutofit/>
          </a:bodyPr>
          <a:lstStyle>
            <a:lvl1pPr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32935"/>
            <a:ext cx="4629150" cy="3462853"/>
          </a:xfrm>
        </p:spPr>
        <p:txBody>
          <a:bodyPr anchor="t"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5570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8A710C-F7EE-274B-BF35-E9D2F2A2E13F}"/>
              </a:ext>
            </a:extLst>
          </p:cNvPr>
          <p:cNvSpPr/>
          <p:nvPr userDrawn="1"/>
        </p:nvSpPr>
        <p:spPr>
          <a:xfrm>
            <a:off x="1" y="4711700"/>
            <a:ext cx="9144000" cy="431800"/>
          </a:xfrm>
          <a:prstGeom prst="rect">
            <a:avLst/>
          </a:prstGeom>
          <a:solidFill>
            <a:srgbClr val="F6A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0936" y="1220941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8582" y="5142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7897031-80FF-1743-A2F3-30809169A92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7418" y="332613"/>
            <a:ext cx="1778000" cy="43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277937-1DFB-7C4D-B945-5A5337EBE4CA}"/>
              </a:ext>
            </a:extLst>
          </p:cNvPr>
          <p:cNvSpPr txBox="1"/>
          <p:nvPr userDrawn="1"/>
        </p:nvSpPr>
        <p:spPr>
          <a:xfrm>
            <a:off x="317685" y="4810887"/>
            <a:ext cx="7886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talk. </a:t>
            </a:r>
            <a:r>
              <a:rPr lang="en-US" sz="900" dirty="0"/>
              <a:t>024 7765 8787 </a:t>
            </a:r>
            <a:r>
              <a:rPr lang="en-US" sz="900" b="1" dirty="0"/>
              <a:t> |  write. </a:t>
            </a:r>
            <a:r>
              <a:rPr lang="en-US" sz="900" dirty="0"/>
              <a:t>cuc@coventry.ac.uk</a:t>
            </a:r>
            <a:r>
              <a:rPr lang="en-US" sz="900" b="1" dirty="0"/>
              <a:t>  |  see. </a:t>
            </a:r>
            <a:r>
              <a:rPr lang="en-US" sz="900" dirty="0" err="1"/>
              <a:t>www.coventry.ac.uk</a:t>
            </a:r>
            <a:r>
              <a:rPr lang="en-US" sz="900" dirty="0"/>
              <a:t>/</a:t>
            </a:r>
            <a:r>
              <a:rPr lang="en-US" sz="900" dirty="0" err="1"/>
              <a:t>cuc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09911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isual-paradigm.com/guide/strategic-analysis/what-is-four-corners-analysis/" TargetMode="External"/><Relationship Id="rId3" Type="http://schemas.openxmlformats.org/officeDocument/2006/relationships/hyperlink" Target="https://www.cipd.org/en/knowledge/factsheets/pestle-analysis-factsheet/" TargetMode="External"/><Relationship Id="rId7" Type="http://schemas.openxmlformats.org/officeDocument/2006/relationships/hyperlink" Target="https://www.businessnewsdaily.com/4245-swot-analysis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rporatefinanceinstitute.com/resources/management/ansoff-matrix/" TargetMode="External"/><Relationship Id="rId5" Type="http://schemas.openxmlformats.org/officeDocument/2006/relationships/hyperlink" Target="https://www.investopedia.com/terms/p/porter.asp" TargetMode="External"/><Relationship Id="rId4" Type="http://schemas.openxmlformats.org/officeDocument/2006/relationships/hyperlink" Target="https://www.investopedia.com/terms/g/gap-analysis.asp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rketingtutor.net/swot-analysis-of-the-banking-industry/" TargetMode="External"/><Relationship Id="rId3" Type="http://schemas.openxmlformats.org/officeDocument/2006/relationships/hyperlink" Target="https://business.adobe.com/blog/basics/methodologies" TargetMode="External"/><Relationship Id="rId7" Type="http://schemas.openxmlformats.org/officeDocument/2006/relationships/hyperlink" Target="https://www.tradefinanceglobal.com/posts/5-factors-driving-rise-fintech-financial-services-industry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ipd.org/en/knowledge/factsheets/pestle-analysis-factsheet/" TargetMode="External"/><Relationship Id="rId11" Type="http://schemas.openxmlformats.org/officeDocument/2006/relationships/hyperlink" Target="https://www.investopedia.com/terms/g/gap-analysis.asp" TargetMode="External"/><Relationship Id="rId5" Type="http://schemas.openxmlformats.org/officeDocument/2006/relationships/hyperlink" Target="https://www.bdc.ca/en/articles-tools/entrepreneur-toolkit/templates-business-guides/glossary/competitive-advantage#:~:text=A%20competitive%20advantage%20is%20anything,a%20lower%20cost%20than%20competitors" TargetMode="External"/><Relationship Id="rId10" Type="http://schemas.openxmlformats.org/officeDocument/2006/relationships/hyperlink" Target="https://pestleanalysis.com/swot-analysis-of-the-banking-industry/#Threats" TargetMode="External"/><Relationship Id="rId4" Type="http://schemas.openxmlformats.org/officeDocument/2006/relationships/hyperlink" Target="https://www.analyticssteps.com/blogs/what-four-corners-analysis" TargetMode="External"/><Relationship Id="rId9" Type="http://schemas.openxmlformats.org/officeDocument/2006/relationships/hyperlink" Target="https://pestleanalysis.com/pestle-analysis-for-banking-industry/#Sociocultural_factors_Consumers_want_eas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idley.com/en/us/services/banking-and-financial-services/fintech/sub-pages/fintech-capabilities/" TargetMode="External"/><Relationship Id="rId3" Type="http://schemas.openxmlformats.org/officeDocument/2006/relationships/hyperlink" Target="https://www.investopedia.com/terms/f/fintech.asp#:~:text=Examples%20of%20fintech%20applications%20include,and%20crypto%20apps%2C%20among%20others" TargetMode="External"/><Relationship Id="rId7" Type="http://schemas.openxmlformats.org/officeDocument/2006/relationships/hyperlink" Target="https://www.businessnewsdaily.com/4245-swot-analysis.html" TargetMode="External"/><Relationship Id="rId2" Type="http://schemas.openxmlformats.org/officeDocument/2006/relationships/hyperlink" Target="https://www.investopedia.com/terms/p/porter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rporatefinanceinstitute.com/resources/management/ansoff-matrix/" TargetMode="External"/><Relationship Id="rId5" Type="http://schemas.openxmlformats.org/officeDocument/2006/relationships/hyperlink" Target="https://ninjapromo.io/fintech-marketing-strategies#:~:text=Customer%20engagement%20is%20crucial%20for,worked%20for%20many%20fintech%20apps" TargetMode="External"/><Relationship Id="rId10" Type="http://schemas.openxmlformats.org/officeDocument/2006/relationships/hyperlink" Target="https://www.edrawmax.com/article/banking-industry-pestel-analysis.html" TargetMode="External"/><Relationship Id="rId4" Type="http://schemas.openxmlformats.org/officeDocument/2006/relationships/hyperlink" Target="https://www.lucidchart.com/blog/what-is-gap-analysis#:~:text=What%20Is%20a%20gap%20analysis,shortcomings%20and%20opportunities%20for%20improvement" TargetMode="External"/><Relationship Id="rId9" Type="http://schemas.openxmlformats.org/officeDocument/2006/relationships/hyperlink" Target="https://www.visual-paradigm.com/guide/strategic-analysis/what-is-four-corners-analysi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C2BD4AFF-D69A-9B4D-8EB1-A0C4BCF3CF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77" y="-1"/>
            <a:ext cx="9160977" cy="514350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739276" y="1711420"/>
            <a:ext cx="3881849" cy="1153330"/>
            <a:chOff x="2633970" y="1797279"/>
            <a:chExt cx="4530707" cy="1737819"/>
          </a:xfrm>
        </p:grpSpPr>
        <p:sp>
          <p:nvSpPr>
            <p:cNvPr id="24" name="Rectangle 23"/>
            <p:cNvSpPr/>
            <p:nvPr/>
          </p:nvSpPr>
          <p:spPr>
            <a:xfrm>
              <a:off x="2633970" y="1797279"/>
              <a:ext cx="4530707" cy="1737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 bwMode="auto">
            <a:xfrm>
              <a:off x="2752987" y="1877044"/>
              <a:ext cx="4371262" cy="1557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Business analysis</a:t>
              </a:r>
              <a:r>
                <a:rPr kumimoji="0" lang="en-GB" altLang="en-US" sz="2000" b="1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techniques and Project management methodologies </a:t>
              </a:r>
              <a:endParaRPr kumimoji="0" lang="en-GB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 bwMode="auto">
          <a:xfrm>
            <a:off x="841247" y="2935308"/>
            <a:ext cx="3652983" cy="115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Roman Monsengwo Iyualeke</a:t>
            </a: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14536106</a:t>
            </a: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30/11 - 1/12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24C4628-1FF8-0D4B-A731-F6624B3B55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38" y="509441"/>
            <a:ext cx="2176963" cy="528691"/>
          </a:xfrm>
          <a:prstGeom prst="rect">
            <a:avLst/>
          </a:prstGeom>
        </p:spPr>
      </p:pic>
      <p:pic>
        <p:nvPicPr>
          <p:cNvPr id="1028" name="Picture 4" descr="Coventry University Group suspends face-to-face teaching | CU Coventry |  Coventry Universit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7" r="23772"/>
          <a:stretch/>
        </p:blipFill>
        <p:spPr bwMode="auto">
          <a:xfrm>
            <a:off x="4563511" y="-86582"/>
            <a:ext cx="4649769" cy="4772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16977" y="4332514"/>
            <a:ext cx="9144000" cy="810986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green, sitting, sign, holding&#10;&#10;Description automatically generated">
            <a:extLst>
              <a:ext uri="{FF2B5EF4-FFF2-40B4-BE49-F238E27FC236}">
                <a16:creationId xmlns:a16="http://schemas.microsoft.com/office/drawing/2014/main" id="{D755EA72-BA74-0443-8AA9-98D325E5F33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3586" y="4479357"/>
            <a:ext cx="3682874" cy="51730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582589" y="1330211"/>
            <a:ext cx="4201552" cy="51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Z01DT Information System in Business </a:t>
            </a:r>
          </a:p>
        </p:txBody>
      </p:sp>
    </p:spTree>
    <p:extLst>
      <p:ext uri="{BB962C8B-B14F-4D97-AF65-F5344CB8AC3E}">
        <p14:creationId xmlns:p14="http://schemas.microsoft.com/office/powerpoint/2010/main" val="2411407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9D9F9D79-77C9-43F9-8EFC-AAC355827B95}"/>
              </a:ext>
            </a:extLst>
          </p:cNvPr>
          <p:cNvSpPr txBox="1"/>
          <p:nvPr/>
        </p:nvSpPr>
        <p:spPr>
          <a:xfrm>
            <a:off x="429369" y="178904"/>
            <a:ext cx="8263890" cy="1075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100" b="1" i="1">
                <a:latin typeface="+mj-lt"/>
                <a:ea typeface="+mj-ea"/>
                <a:cs typeface="+mj-cs"/>
              </a:rPr>
              <a:t>PEST/PESTEL/STEEPLE Analysis 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261158"/>
            <a:ext cx="8229600" cy="13716"/>
          </a:xfrm>
          <a:custGeom>
            <a:avLst/>
            <a:gdLst>
              <a:gd name="connsiteX0" fmla="*/ 0 w 8229600"/>
              <a:gd name="connsiteY0" fmla="*/ 0 h 13716"/>
              <a:gd name="connsiteX1" fmla="*/ 521208 w 8229600"/>
              <a:gd name="connsiteY1" fmla="*/ 0 h 13716"/>
              <a:gd name="connsiteX2" fmla="*/ 1371600 w 8229600"/>
              <a:gd name="connsiteY2" fmla="*/ 0 h 13716"/>
              <a:gd name="connsiteX3" fmla="*/ 2221992 w 8229600"/>
              <a:gd name="connsiteY3" fmla="*/ 0 h 13716"/>
              <a:gd name="connsiteX4" fmla="*/ 3072384 w 8229600"/>
              <a:gd name="connsiteY4" fmla="*/ 0 h 13716"/>
              <a:gd name="connsiteX5" fmla="*/ 3511296 w 8229600"/>
              <a:gd name="connsiteY5" fmla="*/ 0 h 13716"/>
              <a:gd name="connsiteX6" fmla="*/ 4114800 w 8229600"/>
              <a:gd name="connsiteY6" fmla="*/ 0 h 13716"/>
              <a:gd name="connsiteX7" fmla="*/ 4553712 w 8229600"/>
              <a:gd name="connsiteY7" fmla="*/ 0 h 13716"/>
              <a:gd name="connsiteX8" fmla="*/ 5239512 w 8229600"/>
              <a:gd name="connsiteY8" fmla="*/ 0 h 13716"/>
              <a:gd name="connsiteX9" fmla="*/ 5843016 w 8229600"/>
              <a:gd name="connsiteY9" fmla="*/ 0 h 13716"/>
              <a:gd name="connsiteX10" fmla="*/ 6611112 w 8229600"/>
              <a:gd name="connsiteY10" fmla="*/ 0 h 13716"/>
              <a:gd name="connsiteX11" fmla="*/ 7461504 w 8229600"/>
              <a:gd name="connsiteY11" fmla="*/ 0 h 13716"/>
              <a:gd name="connsiteX12" fmla="*/ 8229600 w 8229600"/>
              <a:gd name="connsiteY12" fmla="*/ 0 h 13716"/>
              <a:gd name="connsiteX13" fmla="*/ 8229600 w 8229600"/>
              <a:gd name="connsiteY13" fmla="*/ 13716 h 13716"/>
              <a:gd name="connsiteX14" fmla="*/ 7461504 w 8229600"/>
              <a:gd name="connsiteY14" fmla="*/ 13716 h 13716"/>
              <a:gd name="connsiteX15" fmla="*/ 6940296 w 8229600"/>
              <a:gd name="connsiteY15" fmla="*/ 13716 h 13716"/>
              <a:gd name="connsiteX16" fmla="*/ 6419088 w 8229600"/>
              <a:gd name="connsiteY16" fmla="*/ 13716 h 13716"/>
              <a:gd name="connsiteX17" fmla="*/ 5650992 w 8229600"/>
              <a:gd name="connsiteY17" fmla="*/ 13716 h 13716"/>
              <a:gd name="connsiteX18" fmla="*/ 5129784 w 8229600"/>
              <a:gd name="connsiteY18" fmla="*/ 13716 h 13716"/>
              <a:gd name="connsiteX19" fmla="*/ 4690872 w 8229600"/>
              <a:gd name="connsiteY19" fmla="*/ 13716 h 13716"/>
              <a:gd name="connsiteX20" fmla="*/ 4087368 w 8229600"/>
              <a:gd name="connsiteY20" fmla="*/ 13716 h 13716"/>
              <a:gd name="connsiteX21" fmla="*/ 3401568 w 8229600"/>
              <a:gd name="connsiteY21" fmla="*/ 13716 h 13716"/>
              <a:gd name="connsiteX22" fmla="*/ 2798064 w 8229600"/>
              <a:gd name="connsiteY22" fmla="*/ 13716 h 13716"/>
              <a:gd name="connsiteX23" fmla="*/ 2276856 w 8229600"/>
              <a:gd name="connsiteY23" fmla="*/ 13716 h 13716"/>
              <a:gd name="connsiteX24" fmla="*/ 1426464 w 8229600"/>
              <a:gd name="connsiteY24" fmla="*/ 13716 h 13716"/>
              <a:gd name="connsiteX25" fmla="*/ 740664 w 8229600"/>
              <a:gd name="connsiteY25" fmla="*/ 13716 h 13716"/>
              <a:gd name="connsiteX26" fmla="*/ 0 w 8229600"/>
              <a:gd name="connsiteY26" fmla="*/ 13716 h 13716"/>
              <a:gd name="connsiteX27" fmla="*/ 0 w 8229600"/>
              <a:gd name="connsiteY27" fmla="*/ 0 h 13716"/>
              <a:gd name="connsiteX0" fmla="*/ 0 w 8229600"/>
              <a:gd name="connsiteY0" fmla="*/ 0 h 13716"/>
              <a:gd name="connsiteX1" fmla="*/ 521208 w 8229600"/>
              <a:gd name="connsiteY1" fmla="*/ 0 h 13716"/>
              <a:gd name="connsiteX2" fmla="*/ 960120 w 8229600"/>
              <a:gd name="connsiteY2" fmla="*/ 0 h 13716"/>
              <a:gd name="connsiteX3" fmla="*/ 1481328 w 8229600"/>
              <a:gd name="connsiteY3" fmla="*/ 0 h 13716"/>
              <a:gd name="connsiteX4" fmla="*/ 2167128 w 8229600"/>
              <a:gd name="connsiteY4" fmla="*/ 0 h 13716"/>
              <a:gd name="connsiteX5" fmla="*/ 2935224 w 8229600"/>
              <a:gd name="connsiteY5" fmla="*/ 0 h 13716"/>
              <a:gd name="connsiteX6" fmla="*/ 3785616 w 8229600"/>
              <a:gd name="connsiteY6" fmla="*/ 0 h 13716"/>
              <a:gd name="connsiteX7" fmla="*/ 4636008 w 8229600"/>
              <a:gd name="connsiteY7" fmla="*/ 0 h 13716"/>
              <a:gd name="connsiteX8" fmla="*/ 5239512 w 8229600"/>
              <a:gd name="connsiteY8" fmla="*/ 0 h 13716"/>
              <a:gd name="connsiteX9" fmla="*/ 6007608 w 8229600"/>
              <a:gd name="connsiteY9" fmla="*/ 0 h 13716"/>
              <a:gd name="connsiteX10" fmla="*/ 6693408 w 8229600"/>
              <a:gd name="connsiteY10" fmla="*/ 0 h 13716"/>
              <a:gd name="connsiteX11" fmla="*/ 7296912 w 8229600"/>
              <a:gd name="connsiteY11" fmla="*/ 0 h 13716"/>
              <a:gd name="connsiteX12" fmla="*/ 8229600 w 8229600"/>
              <a:gd name="connsiteY12" fmla="*/ 0 h 13716"/>
              <a:gd name="connsiteX13" fmla="*/ 8229600 w 8229600"/>
              <a:gd name="connsiteY13" fmla="*/ 13716 h 13716"/>
              <a:gd name="connsiteX14" fmla="*/ 7626096 w 8229600"/>
              <a:gd name="connsiteY14" fmla="*/ 13716 h 13716"/>
              <a:gd name="connsiteX15" fmla="*/ 7022592 w 8229600"/>
              <a:gd name="connsiteY15" fmla="*/ 13716 h 13716"/>
              <a:gd name="connsiteX16" fmla="*/ 6172200 w 8229600"/>
              <a:gd name="connsiteY16" fmla="*/ 13716 h 13716"/>
              <a:gd name="connsiteX17" fmla="*/ 5650992 w 8229600"/>
              <a:gd name="connsiteY17" fmla="*/ 13716 h 13716"/>
              <a:gd name="connsiteX18" fmla="*/ 4882896 w 8229600"/>
              <a:gd name="connsiteY18" fmla="*/ 13716 h 13716"/>
              <a:gd name="connsiteX19" fmla="*/ 4443984 w 8229600"/>
              <a:gd name="connsiteY19" fmla="*/ 13716 h 13716"/>
              <a:gd name="connsiteX20" fmla="*/ 3758184 w 8229600"/>
              <a:gd name="connsiteY20" fmla="*/ 13716 h 13716"/>
              <a:gd name="connsiteX21" fmla="*/ 3236976 w 8229600"/>
              <a:gd name="connsiteY21" fmla="*/ 13716 h 13716"/>
              <a:gd name="connsiteX22" fmla="*/ 2386584 w 8229600"/>
              <a:gd name="connsiteY22" fmla="*/ 13716 h 13716"/>
              <a:gd name="connsiteX23" fmla="*/ 1947672 w 8229600"/>
              <a:gd name="connsiteY23" fmla="*/ 13716 h 13716"/>
              <a:gd name="connsiteX24" fmla="*/ 1261872 w 8229600"/>
              <a:gd name="connsiteY24" fmla="*/ 13716 h 13716"/>
              <a:gd name="connsiteX25" fmla="*/ 822960 w 8229600"/>
              <a:gd name="connsiteY25" fmla="*/ 13716 h 13716"/>
              <a:gd name="connsiteX26" fmla="*/ 0 w 8229600"/>
              <a:gd name="connsiteY26" fmla="*/ 13716 h 13716"/>
              <a:gd name="connsiteX27" fmla="*/ 0 w 8229600"/>
              <a:gd name="connsiteY27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3716" fill="none" extrusionOk="0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997" y="6635"/>
                  <a:pt x="8229550" y="9822"/>
                  <a:pt x="8229600" y="13716"/>
                </a:cubicBezTo>
                <a:cubicBezTo>
                  <a:pt x="7945777" y="15373"/>
                  <a:pt x="7812308" y="-13083"/>
                  <a:pt x="7461504" y="13716"/>
                </a:cubicBezTo>
                <a:cubicBezTo>
                  <a:pt x="7129391" y="48613"/>
                  <a:pt x="7087333" y="37334"/>
                  <a:pt x="6940296" y="13716"/>
                </a:cubicBezTo>
                <a:cubicBezTo>
                  <a:pt x="6810862" y="-27592"/>
                  <a:pt x="6701312" y="14789"/>
                  <a:pt x="6419088" y="13716"/>
                </a:cubicBezTo>
                <a:cubicBezTo>
                  <a:pt x="6152777" y="14283"/>
                  <a:pt x="5868611" y="44230"/>
                  <a:pt x="5650992" y="13716"/>
                </a:cubicBezTo>
                <a:cubicBezTo>
                  <a:pt x="5439747" y="10678"/>
                  <a:pt x="5334901" y="-5616"/>
                  <a:pt x="5129784" y="13716"/>
                </a:cubicBezTo>
                <a:cubicBezTo>
                  <a:pt x="4955906" y="35886"/>
                  <a:pt x="4793216" y="29316"/>
                  <a:pt x="4690872" y="13716"/>
                </a:cubicBezTo>
                <a:cubicBezTo>
                  <a:pt x="4552374" y="26515"/>
                  <a:pt x="4318742" y="1676"/>
                  <a:pt x="4087368" y="13716"/>
                </a:cubicBezTo>
                <a:cubicBezTo>
                  <a:pt x="3849418" y="28053"/>
                  <a:pt x="3751577" y="25116"/>
                  <a:pt x="3401568" y="13716"/>
                </a:cubicBezTo>
                <a:cubicBezTo>
                  <a:pt x="3067953" y="15837"/>
                  <a:pt x="3012425" y="22307"/>
                  <a:pt x="2798064" y="13716"/>
                </a:cubicBezTo>
                <a:cubicBezTo>
                  <a:pt x="2565154" y="11948"/>
                  <a:pt x="2426719" y="-36366"/>
                  <a:pt x="2276856" y="13716"/>
                </a:cubicBezTo>
                <a:cubicBezTo>
                  <a:pt x="2090980" y="-190"/>
                  <a:pt x="1702030" y="-12752"/>
                  <a:pt x="1426464" y="13716"/>
                </a:cubicBezTo>
                <a:cubicBezTo>
                  <a:pt x="1104481" y="65071"/>
                  <a:pt x="985013" y="-12262"/>
                  <a:pt x="740664" y="13716"/>
                </a:cubicBezTo>
                <a:cubicBezTo>
                  <a:pt x="507391" y="37071"/>
                  <a:pt x="191740" y="-16226"/>
                  <a:pt x="0" y="13716"/>
                </a:cubicBezTo>
                <a:cubicBezTo>
                  <a:pt x="503" y="9208"/>
                  <a:pt x="165" y="5575"/>
                  <a:pt x="0" y="0"/>
                </a:cubicBezTo>
                <a:close/>
              </a:path>
              <a:path w="8229600" h="13716" stroke="0" extrusionOk="0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29236" y="7266"/>
                  <a:pt x="8229919" y="9308"/>
                  <a:pt x="8229600" y="13716"/>
                </a:cubicBezTo>
                <a:cubicBezTo>
                  <a:pt x="8094333" y="-9824"/>
                  <a:pt x="7850928" y="32876"/>
                  <a:pt x="7626096" y="13716"/>
                </a:cubicBezTo>
                <a:cubicBezTo>
                  <a:pt x="7448378" y="-5141"/>
                  <a:pt x="7315174" y="-6416"/>
                  <a:pt x="7022592" y="13716"/>
                </a:cubicBezTo>
                <a:cubicBezTo>
                  <a:pt x="6686163" y="45927"/>
                  <a:pt x="6352629" y="18938"/>
                  <a:pt x="6172200" y="13716"/>
                </a:cubicBezTo>
                <a:cubicBezTo>
                  <a:pt x="6015590" y="37773"/>
                  <a:pt x="5770309" y="16706"/>
                  <a:pt x="5650992" y="13716"/>
                </a:cubicBezTo>
                <a:cubicBezTo>
                  <a:pt x="5483975" y="7520"/>
                  <a:pt x="5165324" y="64376"/>
                  <a:pt x="4882896" y="13716"/>
                </a:cubicBezTo>
                <a:cubicBezTo>
                  <a:pt x="4568934" y="2481"/>
                  <a:pt x="4556334" y="23104"/>
                  <a:pt x="4443984" y="13716"/>
                </a:cubicBezTo>
                <a:cubicBezTo>
                  <a:pt x="4320775" y="6004"/>
                  <a:pt x="4034988" y="-8062"/>
                  <a:pt x="3758184" y="13716"/>
                </a:cubicBezTo>
                <a:cubicBezTo>
                  <a:pt x="3445155" y="-5570"/>
                  <a:pt x="3367892" y="9252"/>
                  <a:pt x="3236976" y="13716"/>
                </a:cubicBezTo>
                <a:cubicBezTo>
                  <a:pt x="3093796" y="21836"/>
                  <a:pt x="2635824" y="19560"/>
                  <a:pt x="2386584" y="13716"/>
                </a:cubicBezTo>
                <a:cubicBezTo>
                  <a:pt x="2139815" y="-7869"/>
                  <a:pt x="2105958" y="21373"/>
                  <a:pt x="1947672" y="13716"/>
                </a:cubicBezTo>
                <a:cubicBezTo>
                  <a:pt x="1801011" y="-24483"/>
                  <a:pt x="1533636" y="10074"/>
                  <a:pt x="1261872" y="13716"/>
                </a:cubicBezTo>
                <a:cubicBezTo>
                  <a:pt x="989528" y="27655"/>
                  <a:pt x="1025848" y="10113"/>
                  <a:pt x="822960" y="13716"/>
                </a:cubicBezTo>
                <a:cubicBezTo>
                  <a:pt x="653456" y="16384"/>
                  <a:pt x="304027" y="3429"/>
                  <a:pt x="0" y="13716"/>
                </a:cubicBezTo>
                <a:cubicBezTo>
                  <a:pt x="326" y="10292"/>
                  <a:pt x="-17" y="5199"/>
                  <a:pt x="0" y="0"/>
                </a:cubicBezTo>
                <a:close/>
              </a:path>
              <a:path w="8229600" h="13716" fill="none" stroke="0" extrusionOk="0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815" y="6665"/>
                  <a:pt x="8229309" y="10133"/>
                  <a:pt x="8229600" y="13716"/>
                </a:cubicBezTo>
                <a:cubicBezTo>
                  <a:pt x="7944174" y="-33676"/>
                  <a:pt x="7795646" y="-38977"/>
                  <a:pt x="7461504" y="13716"/>
                </a:cubicBezTo>
                <a:cubicBezTo>
                  <a:pt x="7129776" y="46515"/>
                  <a:pt x="7082769" y="26874"/>
                  <a:pt x="6940296" y="13716"/>
                </a:cubicBezTo>
                <a:cubicBezTo>
                  <a:pt x="6799665" y="-20447"/>
                  <a:pt x="6652769" y="27211"/>
                  <a:pt x="6419088" y="13716"/>
                </a:cubicBezTo>
                <a:cubicBezTo>
                  <a:pt x="6143970" y="47703"/>
                  <a:pt x="5863165" y="-21103"/>
                  <a:pt x="5650992" y="13716"/>
                </a:cubicBezTo>
                <a:cubicBezTo>
                  <a:pt x="5419172" y="36034"/>
                  <a:pt x="5309448" y="-4977"/>
                  <a:pt x="5129784" y="13716"/>
                </a:cubicBezTo>
                <a:cubicBezTo>
                  <a:pt x="4947928" y="21451"/>
                  <a:pt x="4795021" y="1288"/>
                  <a:pt x="4690872" y="13716"/>
                </a:cubicBezTo>
                <a:cubicBezTo>
                  <a:pt x="4564358" y="-14151"/>
                  <a:pt x="4295485" y="-29852"/>
                  <a:pt x="4087368" y="13716"/>
                </a:cubicBezTo>
                <a:cubicBezTo>
                  <a:pt x="3871704" y="35834"/>
                  <a:pt x="3732927" y="-15470"/>
                  <a:pt x="3401568" y="13716"/>
                </a:cubicBezTo>
                <a:cubicBezTo>
                  <a:pt x="3075889" y="15088"/>
                  <a:pt x="3025898" y="39828"/>
                  <a:pt x="2798064" y="13716"/>
                </a:cubicBezTo>
                <a:cubicBezTo>
                  <a:pt x="2581856" y="-25441"/>
                  <a:pt x="2428311" y="-9472"/>
                  <a:pt x="2276856" y="13716"/>
                </a:cubicBezTo>
                <a:cubicBezTo>
                  <a:pt x="2098246" y="48711"/>
                  <a:pt x="1737531" y="51387"/>
                  <a:pt x="1426464" y="13716"/>
                </a:cubicBezTo>
                <a:cubicBezTo>
                  <a:pt x="1104708" y="21917"/>
                  <a:pt x="1006595" y="11356"/>
                  <a:pt x="740664" y="13716"/>
                </a:cubicBezTo>
                <a:cubicBezTo>
                  <a:pt x="480378" y="28512"/>
                  <a:pt x="202592" y="-16929"/>
                  <a:pt x="0" y="13716"/>
                </a:cubicBezTo>
                <a:cubicBezTo>
                  <a:pt x="244" y="8978"/>
                  <a:pt x="436" y="6414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8229600"/>
                      <a:gd name="connsiteY0" fmla="*/ 0 h 13716"/>
                      <a:gd name="connsiteX1" fmla="*/ 521208 w 8229600"/>
                      <a:gd name="connsiteY1" fmla="*/ 0 h 13716"/>
                      <a:gd name="connsiteX2" fmla="*/ 1371600 w 8229600"/>
                      <a:gd name="connsiteY2" fmla="*/ 0 h 13716"/>
                      <a:gd name="connsiteX3" fmla="*/ 2221992 w 8229600"/>
                      <a:gd name="connsiteY3" fmla="*/ 0 h 13716"/>
                      <a:gd name="connsiteX4" fmla="*/ 3072384 w 8229600"/>
                      <a:gd name="connsiteY4" fmla="*/ 0 h 13716"/>
                      <a:gd name="connsiteX5" fmla="*/ 3511296 w 8229600"/>
                      <a:gd name="connsiteY5" fmla="*/ 0 h 13716"/>
                      <a:gd name="connsiteX6" fmla="*/ 4114800 w 8229600"/>
                      <a:gd name="connsiteY6" fmla="*/ 0 h 13716"/>
                      <a:gd name="connsiteX7" fmla="*/ 4553712 w 8229600"/>
                      <a:gd name="connsiteY7" fmla="*/ 0 h 13716"/>
                      <a:gd name="connsiteX8" fmla="*/ 5239512 w 8229600"/>
                      <a:gd name="connsiteY8" fmla="*/ 0 h 13716"/>
                      <a:gd name="connsiteX9" fmla="*/ 5843016 w 8229600"/>
                      <a:gd name="connsiteY9" fmla="*/ 0 h 13716"/>
                      <a:gd name="connsiteX10" fmla="*/ 6611112 w 8229600"/>
                      <a:gd name="connsiteY10" fmla="*/ 0 h 13716"/>
                      <a:gd name="connsiteX11" fmla="*/ 7461504 w 8229600"/>
                      <a:gd name="connsiteY11" fmla="*/ 0 h 13716"/>
                      <a:gd name="connsiteX12" fmla="*/ 8229600 w 8229600"/>
                      <a:gd name="connsiteY12" fmla="*/ 0 h 13716"/>
                      <a:gd name="connsiteX13" fmla="*/ 8229600 w 8229600"/>
                      <a:gd name="connsiteY13" fmla="*/ 13716 h 13716"/>
                      <a:gd name="connsiteX14" fmla="*/ 7461504 w 8229600"/>
                      <a:gd name="connsiteY14" fmla="*/ 13716 h 13716"/>
                      <a:gd name="connsiteX15" fmla="*/ 6940296 w 8229600"/>
                      <a:gd name="connsiteY15" fmla="*/ 13716 h 13716"/>
                      <a:gd name="connsiteX16" fmla="*/ 6419088 w 8229600"/>
                      <a:gd name="connsiteY16" fmla="*/ 13716 h 13716"/>
                      <a:gd name="connsiteX17" fmla="*/ 5650992 w 8229600"/>
                      <a:gd name="connsiteY17" fmla="*/ 13716 h 13716"/>
                      <a:gd name="connsiteX18" fmla="*/ 5129784 w 8229600"/>
                      <a:gd name="connsiteY18" fmla="*/ 13716 h 13716"/>
                      <a:gd name="connsiteX19" fmla="*/ 4690872 w 8229600"/>
                      <a:gd name="connsiteY19" fmla="*/ 13716 h 13716"/>
                      <a:gd name="connsiteX20" fmla="*/ 4087368 w 8229600"/>
                      <a:gd name="connsiteY20" fmla="*/ 13716 h 13716"/>
                      <a:gd name="connsiteX21" fmla="*/ 3401568 w 8229600"/>
                      <a:gd name="connsiteY21" fmla="*/ 13716 h 13716"/>
                      <a:gd name="connsiteX22" fmla="*/ 2798064 w 8229600"/>
                      <a:gd name="connsiteY22" fmla="*/ 13716 h 13716"/>
                      <a:gd name="connsiteX23" fmla="*/ 2276856 w 8229600"/>
                      <a:gd name="connsiteY23" fmla="*/ 13716 h 13716"/>
                      <a:gd name="connsiteX24" fmla="*/ 1426464 w 8229600"/>
                      <a:gd name="connsiteY24" fmla="*/ 13716 h 13716"/>
                      <a:gd name="connsiteX25" fmla="*/ 740664 w 8229600"/>
                      <a:gd name="connsiteY25" fmla="*/ 13716 h 13716"/>
                      <a:gd name="connsiteX26" fmla="*/ 0 w 8229600"/>
                      <a:gd name="connsiteY26" fmla="*/ 13716 h 13716"/>
                      <a:gd name="connsiteX27" fmla="*/ 0 w 8229600"/>
                      <a:gd name="connsiteY27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8229600" h="13716" fill="none" extrusionOk="0">
                        <a:moveTo>
                          <a:pt x="0" y="0"/>
                        </a:moveTo>
                        <a:cubicBezTo>
                          <a:pt x="227594" y="-4267"/>
                          <a:pt x="329693" y="13251"/>
                          <a:pt x="521208" y="0"/>
                        </a:cubicBezTo>
                        <a:cubicBezTo>
                          <a:pt x="712723" y="-13251"/>
                          <a:pt x="1137373" y="-13618"/>
                          <a:pt x="1371600" y="0"/>
                        </a:cubicBezTo>
                        <a:cubicBezTo>
                          <a:pt x="1605827" y="13618"/>
                          <a:pt x="1975382" y="-27374"/>
                          <a:pt x="2221992" y="0"/>
                        </a:cubicBezTo>
                        <a:cubicBezTo>
                          <a:pt x="2468602" y="27374"/>
                          <a:pt x="2863316" y="-20517"/>
                          <a:pt x="3072384" y="0"/>
                        </a:cubicBezTo>
                        <a:cubicBezTo>
                          <a:pt x="3281452" y="20517"/>
                          <a:pt x="3331438" y="10793"/>
                          <a:pt x="3511296" y="0"/>
                        </a:cubicBezTo>
                        <a:cubicBezTo>
                          <a:pt x="3691154" y="-10793"/>
                          <a:pt x="3906405" y="-29737"/>
                          <a:pt x="4114800" y="0"/>
                        </a:cubicBezTo>
                        <a:cubicBezTo>
                          <a:pt x="4323195" y="29737"/>
                          <a:pt x="4428852" y="-2234"/>
                          <a:pt x="4553712" y="0"/>
                        </a:cubicBezTo>
                        <a:cubicBezTo>
                          <a:pt x="4678572" y="2234"/>
                          <a:pt x="5065629" y="29368"/>
                          <a:pt x="5239512" y="0"/>
                        </a:cubicBezTo>
                        <a:cubicBezTo>
                          <a:pt x="5413395" y="-29368"/>
                          <a:pt x="5703888" y="11839"/>
                          <a:pt x="5843016" y="0"/>
                        </a:cubicBezTo>
                        <a:cubicBezTo>
                          <a:pt x="5982144" y="-11839"/>
                          <a:pt x="6260765" y="24719"/>
                          <a:pt x="6611112" y="0"/>
                        </a:cubicBezTo>
                        <a:cubicBezTo>
                          <a:pt x="6961459" y="-24719"/>
                          <a:pt x="7228293" y="32959"/>
                          <a:pt x="7461504" y="0"/>
                        </a:cubicBezTo>
                        <a:cubicBezTo>
                          <a:pt x="7694715" y="-32959"/>
                          <a:pt x="7990029" y="-3422"/>
                          <a:pt x="8229600" y="0"/>
                        </a:cubicBezTo>
                        <a:cubicBezTo>
                          <a:pt x="8229169" y="6566"/>
                          <a:pt x="8229218" y="9895"/>
                          <a:pt x="8229600" y="13716"/>
                        </a:cubicBezTo>
                        <a:cubicBezTo>
                          <a:pt x="7940706" y="-13865"/>
                          <a:pt x="7792584" y="-20581"/>
                          <a:pt x="7461504" y="13716"/>
                        </a:cubicBezTo>
                        <a:cubicBezTo>
                          <a:pt x="7130424" y="48013"/>
                          <a:pt x="7080072" y="39273"/>
                          <a:pt x="6940296" y="13716"/>
                        </a:cubicBezTo>
                        <a:cubicBezTo>
                          <a:pt x="6800520" y="-11841"/>
                          <a:pt x="6672872" y="22099"/>
                          <a:pt x="6419088" y="13716"/>
                        </a:cubicBezTo>
                        <a:cubicBezTo>
                          <a:pt x="6165304" y="5333"/>
                          <a:pt x="5869721" y="415"/>
                          <a:pt x="5650992" y="13716"/>
                        </a:cubicBezTo>
                        <a:cubicBezTo>
                          <a:pt x="5432263" y="27017"/>
                          <a:pt x="5308310" y="-1549"/>
                          <a:pt x="5129784" y="13716"/>
                        </a:cubicBezTo>
                        <a:cubicBezTo>
                          <a:pt x="4951258" y="28981"/>
                          <a:pt x="4799696" y="10785"/>
                          <a:pt x="4690872" y="13716"/>
                        </a:cubicBezTo>
                        <a:cubicBezTo>
                          <a:pt x="4582048" y="16647"/>
                          <a:pt x="4311124" y="-12408"/>
                          <a:pt x="4087368" y="13716"/>
                        </a:cubicBezTo>
                        <a:cubicBezTo>
                          <a:pt x="3863612" y="39840"/>
                          <a:pt x="3730288" y="8802"/>
                          <a:pt x="3401568" y="13716"/>
                        </a:cubicBezTo>
                        <a:cubicBezTo>
                          <a:pt x="3072848" y="18630"/>
                          <a:pt x="3020684" y="27853"/>
                          <a:pt x="2798064" y="13716"/>
                        </a:cubicBezTo>
                        <a:cubicBezTo>
                          <a:pt x="2575444" y="-421"/>
                          <a:pt x="2440915" y="-11924"/>
                          <a:pt x="2276856" y="13716"/>
                        </a:cubicBezTo>
                        <a:cubicBezTo>
                          <a:pt x="2112797" y="39356"/>
                          <a:pt x="1726502" y="-14132"/>
                          <a:pt x="1426464" y="13716"/>
                        </a:cubicBezTo>
                        <a:cubicBezTo>
                          <a:pt x="1126426" y="41564"/>
                          <a:pt x="992925" y="16444"/>
                          <a:pt x="740664" y="13716"/>
                        </a:cubicBezTo>
                        <a:cubicBezTo>
                          <a:pt x="488403" y="10988"/>
                          <a:pt x="195650" y="-20633"/>
                          <a:pt x="0" y="13716"/>
                        </a:cubicBezTo>
                        <a:cubicBezTo>
                          <a:pt x="120" y="8944"/>
                          <a:pt x="-32" y="6034"/>
                          <a:pt x="0" y="0"/>
                        </a:cubicBezTo>
                        <a:close/>
                      </a:path>
                      <a:path w="8229600" h="13716" stroke="0" extrusionOk="0">
                        <a:moveTo>
                          <a:pt x="0" y="0"/>
                        </a:moveTo>
                        <a:cubicBezTo>
                          <a:pt x="259263" y="-9445"/>
                          <a:pt x="404731" y="4427"/>
                          <a:pt x="521208" y="0"/>
                        </a:cubicBezTo>
                        <a:cubicBezTo>
                          <a:pt x="637685" y="-4427"/>
                          <a:pt x="839187" y="564"/>
                          <a:pt x="960120" y="0"/>
                        </a:cubicBezTo>
                        <a:cubicBezTo>
                          <a:pt x="1081053" y="-564"/>
                          <a:pt x="1313469" y="-16481"/>
                          <a:pt x="1481328" y="0"/>
                        </a:cubicBezTo>
                        <a:cubicBezTo>
                          <a:pt x="1649187" y="16481"/>
                          <a:pt x="1885247" y="26161"/>
                          <a:pt x="2167128" y="0"/>
                        </a:cubicBezTo>
                        <a:cubicBezTo>
                          <a:pt x="2449009" y="-26161"/>
                          <a:pt x="2761875" y="-22202"/>
                          <a:pt x="2935224" y="0"/>
                        </a:cubicBezTo>
                        <a:cubicBezTo>
                          <a:pt x="3108573" y="22202"/>
                          <a:pt x="3540687" y="-2863"/>
                          <a:pt x="3785616" y="0"/>
                        </a:cubicBezTo>
                        <a:cubicBezTo>
                          <a:pt x="4030545" y="2863"/>
                          <a:pt x="4280774" y="-12442"/>
                          <a:pt x="4636008" y="0"/>
                        </a:cubicBezTo>
                        <a:cubicBezTo>
                          <a:pt x="4991242" y="12442"/>
                          <a:pt x="5025483" y="16914"/>
                          <a:pt x="5239512" y="0"/>
                        </a:cubicBezTo>
                        <a:cubicBezTo>
                          <a:pt x="5453541" y="-16914"/>
                          <a:pt x="5754008" y="16592"/>
                          <a:pt x="6007608" y="0"/>
                        </a:cubicBezTo>
                        <a:cubicBezTo>
                          <a:pt x="6261208" y="-16592"/>
                          <a:pt x="6407957" y="-11909"/>
                          <a:pt x="6693408" y="0"/>
                        </a:cubicBezTo>
                        <a:cubicBezTo>
                          <a:pt x="6978859" y="11909"/>
                          <a:pt x="7015437" y="-20890"/>
                          <a:pt x="7296912" y="0"/>
                        </a:cubicBezTo>
                        <a:cubicBezTo>
                          <a:pt x="7578387" y="20890"/>
                          <a:pt x="7859622" y="46406"/>
                          <a:pt x="8229600" y="0"/>
                        </a:cubicBezTo>
                        <a:cubicBezTo>
                          <a:pt x="8229365" y="6754"/>
                          <a:pt x="8229865" y="9234"/>
                          <a:pt x="8229600" y="13716"/>
                        </a:cubicBezTo>
                        <a:cubicBezTo>
                          <a:pt x="8075287" y="30482"/>
                          <a:pt x="7821366" y="17278"/>
                          <a:pt x="7626096" y="13716"/>
                        </a:cubicBezTo>
                        <a:cubicBezTo>
                          <a:pt x="7430826" y="10154"/>
                          <a:pt x="7320004" y="-14241"/>
                          <a:pt x="7022592" y="13716"/>
                        </a:cubicBezTo>
                        <a:cubicBezTo>
                          <a:pt x="6725180" y="41673"/>
                          <a:pt x="6348804" y="-18597"/>
                          <a:pt x="6172200" y="13716"/>
                        </a:cubicBezTo>
                        <a:cubicBezTo>
                          <a:pt x="5995596" y="46029"/>
                          <a:pt x="5788102" y="18318"/>
                          <a:pt x="5650992" y="13716"/>
                        </a:cubicBezTo>
                        <a:cubicBezTo>
                          <a:pt x="5513882" y="9114"/>
                          <a:pt x="5198399" y="24549"/>
                          <a:pt x="4882896" y="13716"/>
                        </a:cubicBezTo>
                        <a:cubicBezTo>
                          <a:pt x="4567393" y="2883"/>
                          <a:pt x="4557008" y="22393"/>
                          <a:pt x="4443984" y="13716"/>
                        </a:cubicBezTo>
                        <a:cubicBezTo>
                          <a:pt x="4330960" y="5039"/>
                          <a:pt x="4061674" y="24319"/>
                          <a:pt x="3758184" y="13716"/>
                        </a:cubicBezTo>
                        <a:cubicBezTo>
                          <a:pt x="3454694" y="3113"/>
                          <a:pt x="3380392" y="14547"/>
                          <a:pt x="3236976" y="13716"/>
                        </a:cubicBezTo>
                        <a:cubicBezTo>
                          <a:pt x="3093560" y="12885"/>
                          <a:pt x="2632116" y="33035"/>
                          <a:pt x="2386584" y="13716"/>
                        </a:cubicBezTo>
                        <a:cubicBezTo>
                          <a:pt x="2141052" y="-5603"/>
                          <a:pt x="2110884" y="24205"/>
                          <a:pt x="1947672" y="13716"/>
                        </a:cubicBezTo>
                        <a:cubicBezTo>
                          <a:pt x="1784460" y="3227"/>
                          <a:pt x="1535467" y="-4111"/>
                          <a:pt x="1261872" y="13716"/>
                        </a:cubicBezTo>
                        <a:cubicBezTo>
                          <a:pt x="988277" y="31543"/>
                          <a:pt x="1021096" y="5803"/>
                          <a:pt x="822960" y="13716"/>
                        </a:cubicBezTo>
                        <a:cubicBezTo>
                          <a:pt x="624824" y="21629"/>
                          <a:pt x="298309" y="-3289"/>
                          <a:pt x="0" y="13716"/>
                        </a:cubicBezTo>
                        <a:cubicBezTo>
                          <a:pt x="52" y="10594"/>
                          <a:pt x="386" y="536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29369" y="1553487"/>
            <a:ext cx="5035164" cy="3089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chemeClr val="tx1"/>
                </a:solidFill>
                <a:effectLst/>
                <a:latin typeface="+mn-lt"/>
                <a:cs typeface="+mn-cs"/>
              </a:rPr>
              <a:t>“A PESTLE analysis can be used in a range of different scenarios and can guide people professionals and senior managers in strategic decision-making.” (CIPD,2023)</a:t>
            </a:r>
            <a:endParaRPr lang="en-US" sz="17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8786E0-2C39-5F85-70BE-EF79B3EA78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94" r="13550" b="-3"/>
          <a:stretch/>
        </p:blipFill>
        <p:spPr>
          <a:xfrm>
            <a:off x="5756743" y="1570482"/>
            <a:ext cx="2955798" cy="307238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67519" y="1079238"/>
            <a:ext cx="8208962" cy="3365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3238" y="2691469"/>
            <a:ext cx="8208962" cy="3365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50635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E7E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D26DA0-5442-8646-84B9-2F30694CB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6467" y="482600"/>
            <a:ext cx="5571065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0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3756B343-807D-456E-AA26-80E96B75D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9D9F9D79-77C9-43F9-8EFC-AAC355827B95}"/>
              </a:ext>
            </a:extLst>
          </p:cNvPr>
          <p:cNvSpPr txBox="1"/>
          <p:nvPr/>
        </p:nvSpPr>
        <p:spPr>
          <a:xfrm>
            <a:off x="5429260" y="394486"/>
            <a:ext cx="3212237" cy="9002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700" b="1" i="1">
                <a:latin typeface="+mj-lt"/>
                <a:ea typeface="+mj-ea"/>
                <a:cs typeface="+mj-cs"/>
              </a:rPr>
              <a:t>Four Corners Analysis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9810" y="161401"/>
            <a:ext cx="555498" cy="88751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675" y="266219"/>
            <a:ext cx="4638730" cy="44364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hand touching a screen with icons&#10;&#10;Description automatically generated">
            <a:extLst>
              <a:ext uri="{FF2B5EF4-FFF2-40B4-BE49-F238E27FC236}">
                <a16:creationId xmlns:a16="http://schemas.microsoft.com/office/drawing/2014/main" id="{9CA44468-77D4-D2FB-2EE1-A5AE846534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38" r="13668" b="2"/>
          <a:stretch/>
        </p:blipFill>
        <p:spPr>
          <a:xfrm>
            <a:off x="432183" y="487870"/>
            <a:ext cx="4221013" cy="3993107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58339" y="1458684"/>
            <a:ext cx="3017520" cy="205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29259" y="1523325"/>
            <a:ext cx="3212238" cy="263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tx1"/>
                </a:solidFill>
                <a:effectLst/>
                <a:latin typeface="+mn-lt"/>
                <a:cs typeface="+mn-cs"/>
              </a:rPr>
              <a:t>“Four Corner's Analysis is used to get into the mind of opposition and </a:t>
            </a:r>
            <a:r>
              <a:rPr lang="en-US" sz="1400">
                <a:solidFill>
                  <a:schemeClr val="tx1"/>
                </a:solidFill>
                <a:latin typeface="+mn-lt"/>
                <a:cs typeface="+mn-cs"/>
              </a:rPr>
              <a:t>u</a:t>
            </a:r>
            <a:r>
              <a:rPr lang="en-US" sz="1400" b="0" i="0">
                <a:solidFill>
                  <a:schemeClr val="tx1"/>
                </a:solidFill>
                <a:effectLst/>
                <a:latin typeface="+mn-lt"/>
                <a:cs typeface="+mn-cs"/>
              </a:rPr>
              <a:t>ses past behavior to predict future action, but actively tries to see if there is likely to be a shift in their strategy.” (Visual Paradigm)</a:t>
            </a:r>
          </a:p>
          <a:p>
            <a:pPr mar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57884" y="4540020"/>
            <a:ext cx="555498" cy="1155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19" y="1079238"/>
            <a:ext cx="8208962" cy="3365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3238" y="2691469"/>
            <a:ext cx="8208962" cy="3365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68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87628" cy="51435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4718A2-3F8D-020E-3B95-7BEB342D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684" y="482601"/>
            <a:ext cx="5571063" cy="4178299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B5CFDCCE-DEAF-0A8D-39AE-93D486C92E73}"/>
              </a:ext>
            </a:extLst>
          </p:cNvPr>
          <p:cNvSpPr/>
          <p:nvPr/>
        </p:nvSpPr>
        <p:spPr>
          <a:xfrm>
            <a:off x="2125362" y="848497"/>
            <a:ext cx="310322" cy="3492844"/>
          </a:xfrm>
          <a:custGeom>
            <a:avLst/>
            <a:gdLst>
              <a:gd name="connsiteX0" fmla="*/ 310322 w 310322"/>
              <a:gd name="connsiteY0" fmla="*/ 3492844 h 3492844"/>
              <a:gd name="connsiteX1" fmla="*/ 155161 w 310322"/>
              <a:gd name="connsiteY1" fmla="*/ 3466985 h 3492844"/>
              <a:gd name="connsiteX2" fmla="*/ 155161 w 310322"/>
              <a:gd name="connsiteY2" fmla="*/ 2868190 h 3492844"/>
              <a:gd name="connsiteX3" fmla="*/ 155161 w 310322"/>
              <a:gd name="connsiteY3" fmla="*/ 2286341 h 3492844"/>
              <a:gd name="connsiteX4" fmla="*/ 155161 w 310322"/>
              <a:gd name="connsiteY4" fmla="*/ 1772281 h 3492844"/>
              <a:gd name="connsiteX5" fmla="*/ 0 w 310322"/>
              <a:gd name="connsiteY5" fmla="*/ 1746422 h 3492844"/>
              <a:gd name="connsiteX6" fmla="*/ 155161 w 310322"/>
              <a:gd name="connsiteY6" fmla="*/ 1720563 h 3492844"/>
              <a:gd name="connsiteX7" fmla="*/ 155161 w 310322"/>
              <a:gd name="connsiteY7" fmla="*/ 1172609 h 3492844"/>
              <a:gd name="connsiteX8" fmla="*/ 155161 w 310322"/>
              <a:gd name="connsiteY8" fmla="*/ 607707 h 3492844"/>
              <a:gd name="connsiteX9" fmla="*/ 155161 w 310322"/>
              <a:gd name="connsiteY9" fmla="*/ 25859 h 3492844"/>
              <a:gd name="connsiteX10" fmla="*/ 310322 w 310322"/>
              <a:gd name="connsiteY10" fmla="*/ 0 h 3492844"/>
              <a:gd name="connsiteX11" fmla="*/ 310322 w 310322"/>
              <a:gd name="connsiteY11" fmla="*/ 477355 h 3492844"/>
              <a:gd name="connsiteX12" fmla="*/ 310322 w 310322"/>
              <a:gd name="connsiteY12" fmla="*/ 1059496 h 3492844"/>
              <a:gd name="connsiteX13" fmla="*/ 310322 w 310322"/>
              <a:gd name="connsiteY13" fmla="*/ 1536851 h 3492844"/>
              <a:gd name="connsiteX14" fmla="*/ 310322 w 310322"/>
              <a:gd name="connsiteY14" fmla="*/ 2084064 h 3492844"/>
              <a:gd name="connsiteX15" fmla="*/ 310322 w 310322"/>
              <a:gd name="connsiteY15" fmla="*/ 2736061 h 3492844"/>
              <a:gd name="connsiteX16" fmla="*/ 310322 w 310322"/>
              <a:gd name="connsiteY16" fmla="*/ 3492844 h 3492844"/>
              <a:gd name="connsiteX0" fmla="*/ 310322 w 310322"/>
              <a:gd name="connsiteY0" fmla="*/ 3492844 h 3492844"/>
              <a:gd name="connsiteX1" fmla="*/ 155161 w 310322"/>
              <a:gd name="connsiteY1" fmla="*/ 3466985 h 3492844"/>
              <a:gd name="connsiteX2" fmla="*/ 155161 w 310322"/>
              <a:gd name="connsiteY2" fmla="*/ 2902084 h 3492844"/>
              <a:gd name="connsiteX3" fmla="*/ 155161 w 310322"/>
              <a:gd name="connsiteY3" fmla="*/ 2320235 h 3492844"/>
              <a:gd name="connsiteX4" fmla="*/ 155161 w 310322"/>
              <a:gd name="connsiteY4" fmla="*/ 1772281 h 3492844"/>
              <a:gd name="connsiteX5" fmla="*/ 0 w 310322"/>
              <a:gd name="connsiteY5" fmla="*/ 1746422 h 3492844"/>
              <a:gd name="connsiteX6" fmla="*/ 155161 w 310322"/>
              <a:gd name="connsiteY6" fmla="*/ 1720563 h 3492844"/>
              <a:gd name="connsiteX7" fmla="*/ 155161 w 310322"/>
              <a:gd name="connsiteY7" fmla="*/ 1155662 h 3492844"/>
              <a:gd name="connsiteX8" fmla="*/ 155161 w 310322"/>
              <a:gd name="connsiteY8" fmla="*/ 573813 h 3492844"/>
              <a:gd name="connsiteX9" fmla="*/ 155161 w 310322"/>
              <a:gd name="connsiteY9" fmla="*/ 25859 h 3492844"/>
              <a:gd name="connsiteX10" fmla="*/ 310322 w 310322"/>
              <a:gd name="connsiteY10" fmla="*/ 0 h 349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0322" h="3492844" stroke="0" extrusionOk="0">
                <a:moveTo>
                  <a:pt x="310322" y="3492844"/>
                </a:moveTo>
                <a:cubicBezTo>
                  <a:pt x="224804" y="3495775"/>
                  <a:pt x="156204" y="3481340"/>
                  <a:pt x="155161" y="3466985"/>
                </a:cubicBezTo>
                <a:cubicBezTo>
                  <a:pt x="147218" y="3196767"/>
                  <a:pt x="206406" y="3131982"/>
                  <a:pt x="155161" y="2868190"/>
                </a:cubicBezTo>
                <a:cubicBezTo>
                  <a:pt x="103916" y="2604398"/>
                  <a:pt x="204626" y="2429010"/>
                  <a:pt x="155161" y="2286341"/>
                </a:cubicBezTo>
                <a:cubicBezTo>
                  <a:pt x="105696" y="2143672"/>
                  <a:pt x="173491" y="1994610"/>
                  <a:pt x="155161" y="1772281"/>
                </a:cubicBezTo>
                <a:cubicBezTo>
                  <a:pt x="168900" y="1756416"/>
                  <a:pt x="77430" y="1731823"/>
                  <a:pt x="0" y="1746422"/>
                </a:cubicBezTo>
                <a:cubicBezTo>
                  <a:pt x="86207" y="1747958"/>
                  <a:pt x="154592" y="1734697"/>
                  <a:pt x="155161" y="1720563"/>
                </a:cubicBezTo>
                <a:cubicBezTo>
                  <a:pt x="103795" y="1543192"/>
                  <a:pt x="182587" y="1393245"/>
                  <a:pt x="155161" y="1172609"/>
                </a:cubicBezTo>
                <a:cubicBezTo>
                  <a:pt x="127735" y="951973"/>
                  <a:pt x="213068" y="862793"/>
                  <a:pt x="155161" y="607707"/>
                </a:cubicBezTo>
                <a:cubicBezTo>
                  <a:pt x="97254" y="352621"/>
                  <a:pt x="192039" y="288901"/>
                  <a:pt x="155161" y="25859"/>
                </a:cubicBezTo>
                <a:cubicBezTo>
                  <a:pt x="172840" y="7526"/>
                  <a:pt x="226552" y="14950"/>
                  <a:pt x="310322" y="0"/>
                </a:cubicBezTo>
                <a:cubicBezTo>
                  <a:pt x="328552" y="110095"/>
                  <a:pt x="297057" y="298976"/>
                  <a:pt x="310322" y="477355"/>
                </a:cubicBezTo>
                <a:cubicBezTo>
                  <a:pt x="323587" y="655734"/>
                  <a:pt x="273738" y="889997"/>
                  <a:pt x="310322" y="1059496"/>
                </a:cubicBezTo>
                <a:cubicBezTo>
                  <a:pt x="346906" y="1228995"/>
                  <a:pt x="261770" y="1384292"/>
                  <a:pt x="310322" y="1536851"/>
                </a:cubicBezTo>
                <a:cubicBezTo>
                  <a:pt x="358874" y="1689411"/>
                  <a:pt x="304727" y="1952208"/>
                  <a:pt x="310322" y="2084064"/>
                </a:cubicBezTo>
                <a:cubicBezTo>
                  <a:pt x="315917" y="2215920"/>
                  <a:pt x="247830" y="2452075"/>
                  <a:pt x="310322" y="2736061"/>
                </a:cubicBezTo>
                <a:cubicBezTo>
                  <a:pt x="372814" y="3020047"/>
                  <a:pt x="252941" y="3251172"/>
                  <a:pt x="310322" y="3492844"/>
                </a:cubicBezTo>
                <a:close/>
              </a:path>
              <a:path w="310322" h="3492844" fill="none" extrusionOk="0">
                <a:moveTo>
                  <a:pt x="310322" y="3492844"/>
                </a:moveTo>
                <a:cubicBezTo>
                  <a:pt x="224395" y="3490237"/>
                  <a:pt x="151314" y="3482658"/>
                  <a:pt x="155161" y="3466985"/>
                </a:cubicBezTo>
                <a:cubicBezTo>
                  <a:pt x="150119" y="3264167"/>
                  <a:pt x="172861" y="3069435"/>
                  <a:pt x="155161" y="2902084"/>
                </a:cubicBezTo>
                <a:cubicBezTo>
                  <a:pt x="137461" y="2734733"/>
                  <a:pt x="195192" y="2511829"/>
                  <a:pt x="155161" y="2320235"/>
                </a:cubicBezTo>
                <a:cubicBezTo>
                  <a:pt x="115130" y="2128641"/>
                  <a:pt x="215924" y="1978671"/>
                  <a:pt x="155161" y="1772281"/>
                </a:cubicBezTo>
                <a:cubicBezTo>
                  <a:pt x="155295" y="1753484"/>
                  <a:pt x="90752" y="1754123"/>
                  <a:pt x="0" y="1746422"/>
                </a:cubicBezTo>
                <a:cubicBezTo>
                  <a:pt x="85604" y="1747327"/>
                  <a:pt x="151288" y="1735687"/>
                  <a:pt x="155161" y="1720563"/>
                </a:cubicBezTo>
                <a:cubicBezTo>
                  <a:pt x="142350" y="1554636"/>
                  <a:pt x="178474" y="1342927"/>
                  <a:pt x="155161" y="1155662"/>
                </a:cubicBezTo>
                <a:cubicBezTo>
                  <a:pt x="131848" y="968397"/>
                  <a:pt x="189045" y="858277"/>
                  <a:pt x="155161" y="573813"/>
                </a:cubicBezTo>
                <a:cubicBezTo>
                  <a:pt x="121277" y="289349"/>
                  <a:pt x="170732" y="240332"/>
                  <a:pt x="155161" y="25859"/>
                </a:cubicBezTo>
                <a:cubicBezTo>
                  <a:pt x="168495" y="15370"/>
                  <a:pt x="204020" y="4307"/>
                  <a:pt x="310322" y="0"/>
                </a:cubicBezTo>
              </a:path>
              <a:path w="310322" h="3492844" fill="none" stroke="0" extrusionOk="0">
                <a:moveTo>
                  <a:pt x="310322" y="3492844"/>
                </a:moveTo>
                <a:cubicBezTo>
                  <a:pt x="226779" y="3496286"/>
                  <a:pt x="155109" y="3482573"/>
                  <a:pt x="155161" y="3466985"/>
                </a:cubicBezTo>
                <a:cubicBezTo>
                  <a:pt x="89899" y="3346706"/>
                  <a:pt x="182118" y="3106838"/>
                  <a:pt x="155161" y="2868190"/>
                </a:cubicBezTo>
                <a:cubicBezTo>
                  <a:pt x="128204" y="2629542"/>
                  <a:pt x="169759" y="2568300"/>
                  <a:pt x="155161" y="2320235"/>
                </a:cubicBezTo>
                <a:cubicBezTo>
                  <a:pt x="140563" y="2072171"/>
                  <a:pt x="169252" y="2036163"/>
                  <a:pt x="155161" y="1772281"/>
                </a:cubicBezTo>
                <a:cubicBezTo>
                  <a:pt x="138212" y="1750909"/>
                  <a:pt x="90963" y="1744092"/>
                  <a:pt x="0" y="1746422"/>
                </a:cubicBezTo>
                <a:cubicBezTo>
                  <a:pt x="82182" y="1745784"/>
                  <a:pt x="157000" y="1731987"/>
                  <a:pt x="155161" y="1720563"/>
                </a:cubicBezTo>
                <a:cubicBezTo>
                  <a:pt x="109551" y="1576644"/>
                  <a:pt x="174721" y="1289698"/>
                  <a:pt x="155161" y="1138715"/>
                </a:cubicBezTo>
                <a:cubicBezTo>
                  <a:pt x="135601" y="987732"/>
                  <a:pt x="157453" y="832502"/>
                  <a:pt x="155161" y="556866"/>
                </a:cubicBezTo>
                <a:cubicBezTo>
                  <a:pt x="152869" y="281230"/>
                  <a:pt x="218663" y="272438"/>
                  <a:pt x="155161" y="25859"/>
                </a:cubicBezTo>
                <a:cubicBezTo>
                  <a:pt x="140873" y="20714"/>
                  <a:pt x="220037" y="6986"/>
                  <a:pt x="310322" y="0"/>
                </a:cubicBezTo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613724114">
                  <a:prstGeom prst="lef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88B40-0D88-81C7-249F-1DB4CB5DD519}"/>
              </a:ext>
            </a:extLst>
          </p:cNvPr>
          <p:cNvSpPr txBox="1"/>
          <p:nvPr/>
        </p:nvSpPr>
        <p:spPr>
          <a:xfrm>
            <a:off x="599925" y="2133254"/>
            <a:ext cx="1487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/>
              <a:t>Competitor’s Future Strategy</a:t>
            </a:r>
          </a:p>
        </p:txBody>
      </p:sp>
    </p:spTree>
    <p:extLst>
      <p:ext uri="{BB962C8B-B14F-4D97-AF65-F5344CB8AC3E}">
        <p14:creationId xmlns:p14="http://schemas.microsoft.com/office/powerpoint/2010/main" val="262466469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9D9F9D79-77C9-43F9-8EFC-AAC355827B95}"/>
              </a:ext>
            </a:extLst>
          </p:cNvPr>
          <p:cNvSpPr txBox="1"/>
          <p:nvPr/>
        </p:nvSpPr>
        <p:spPr>
          <a:xfrm>
            <a:off x="429369" y="178904"/>
            <a:ext cx="8263890" cy="1075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500" b="1" i="1">
                <a:latin typeface="+mj-lt"/>
                <a:ea typeface="+mj-ea"/>
                <a:cs typeface="+mj-cs"/>
              </a:rPr>
              <a:t>Porter’s Generic Strategies/Porter’s Five Forces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261158"/>
            <a:ext cx="8229600" cy="13716"/>
          </a:xfrm>
          <a:custGeom>
            <a:avLst/>
            <a:gdLst>
              <a:gd name="connsiteX0" fmla="*/ 0 w 8229600"/>
              <a:gd name="connsiteY0" fmla="*/ 0 h 13716"/>
              <a:gd name="connsiteX1" fmla="*/ 521208 w 8229600"/>
              <a:gd name="connsiteY1" fmla="*/ 0 h 13716"/>
              <a:gd name="connsiteX2" fmla="*/ 1371600 w 8229600"/>
              <a:gd name="connsiteY2" fmla="*/ 0 h 13716"/>
              <a:gd name="connsiteX3" fmla="*/ 2221992 w 8229600"/>
              <a:gd name="connsiteY3" fmla="*/ 0 h 13716"/>
              <a:gd name="connsiteX4" fmla="*/ 3072384 w 8229600"/>
              <a:gd name="connsiteY4" fmla="*/ 0 h 13716"/>
              <a:gd name="connsiteX5" fmla="*/ 3511296 w 8229600"/>
              <a:gd name="connsiteY5" fmla="*/ 0 h 13716"/>
              <a:gd name="connsiteX6" fmla="*/ 4114800 w 8229600"/>
              <a:gd name="connsiteY6" fmla="*/ 0 h 13716"/>
              <a:gd name="connsiteX7" fmla="*/ 4553712 w 8229600"/>
              <a:gd name="connsiteY7" fmla="*/ 0 h 13716"/>
              <a:gd name="connsiteX8" fmla="*/ 5239512 w 8229600"/>
              <a:gd name="connsiteY8" fmla="*/ 0 h 13716"/>
              <a:gd name="connsiteX9" fmla="*/ 5843016 w 8229600"/>
              <a:gd name="connsiteY9" fmla="*/ 0 h 13716"/>
              <a:gd name="connsiteX10" fmla="*/ 6611112 w 8229600"/>
              <a:gd name="connsiteY10" fmla="*/ 0 h 13716"/>
              <a:gd name="connsiteX11" fmla="*/ 7461504 w 8229600"/>
              <a:gd name="connsiteY11" fmla="*/ 0 h 13716"/>
              <a:gd name="connsiteX12" fmla="*/ 8229600 w 8229600"/>
              <a:gd name="connsiteY12" fmla="*/ 0 h 13716"/>
              <a:gd name="connsiteX13" fmla="*/ 8229600 w 8229600"/>
              <a:gd name="connsiteY13" fmla="*/ 13716 h 13716"/>
              <a:gd name="connsiteX14" fmla="*/ 7461504 w 8229600"/>
              <a:gd name="connsiteY14" fmla="*/ 13716 h 13716"/>
              <a:gd name="connsiteX15" fmla="*/ 6940296 w 8229600"/>
              <a:gd name="connsiteY15" fmla="*/ 13716 h 13716"/>
              <a:gd name="connsiteX16" fmla="*/ 6419088 w 8229600"/>
              <a:gd name="connsiteY16" fmla="*/ 13716 h 13716"/>
              <a:gd name="connsiteX17" fmla="*/ 5650992 w 8229600"/>
              <a:gd name="connsiteY17" fmla="*/ 13716 h 13716"/>
              <a:gd name="connsiteX18" fmla="*/ 5129784 w 8229600"/>
              <a:gd name="connsiteY18" fmla="*/ 13716 h 13716"/>
              <a:gd name="connsiteX19" fmla="*/ 4690872 w 8229600"/>
              <a:gd name="connsiteY19" fmla="*/ 13716 h 13716"/>
              <a:gd name="connsiteX20" fmla="*/ 4087368 w 8229600"/>
              <a:gd name="connsiteY20" fmla="*/ 13716 h 13716"/>
              <a:gd name="connsiteX21" fmla="*/ 3401568 w 8229600"/>
              <a:gd name="connsiteY21" fmla="*/ 13716 h 13716"/>
              <a:gd name="connsiteX22" fmla="*/ 2798064 w 8229600"/>
              <a:gd name="connsiteY22" fmla="*/ 13716 h 13716"/>
              <a:gd name="connsiteX23" fmla="*/ 2276856 w 8229600"/>
              <a:gd name="connsiteY23" fmla="*/ 13716 h 13716"/>
              <a:gd name="connsiteX24" fmla="*/ 1426464 w 8229600"/>
              <a:gd name="connsiteY24" fmla="*/ 13716 h 13716"/>
              <a:gd name="connsiteX25" fmla="*/ 740664 w 8229600"/>
              <a:gd name="connsiteY25" fmla="*/ 13716 h 13716"/>
              <a:gd name="connsiteX26" fmla="*/ 0 w 8229600"/>
              <a:gd name="connsiteY26" fmla="*/ 13716 h 13716"/>
              <a:gd name="connsiteX27" fmla="*/ 0 w 8229600"/>
              <a:gd name="connsiteY27" fmla="*/ 0 h 13716"/>
              <a:gd name="connsiteX0" fmla="*/ 0 w 8229600"/>
              <a:gd name="connsiteY0" fmla="*/ 0 h 13716"/>
              <a:gd name="connsiteX1" fmla="*/ 521208 w 8229600"/>
              <a:gd name="connsiteY1" fmla="*/ 0 h 13716"/>
              <a:gd name="connsiteX2" fmla="*/ 960120 w 8229600"/>
              <a:gd name="connsiteY2" fmla="*/ 0 h 13716"/>
              <a:gd name="connsiteX3" fmla="*/ 1481328 w 8229600"/>
              <a:gd name="connsiteY3" fmla="*/ 0 h 13716"/>
              <a:gd name="connsiteX4" fmla="*/ 2167128 w 8229600"/>
              <a:gd name="connsiteY4" fmla="*/ 0 h 13716"/>
              <a:gd name="connsiteX5" fmla="*/ 2935224 w 8229600"/>
              <a:gd name="connsiteY5" fmla="*/ 0 h 13716"/>
              <a:gd name="connsiteX6" fmla="*/ 3785616 w 8229600"/>
              <a:gd name="connsiteY6" fmla="*/ 0 h 13716"/>
              <a:gd name="connsiteX7" fmla="*/ 4636008 w 8229600"/>
              <a:gd name="connsiteY7" fmla="*/ 0 h 13716"/>
              <a:gd name="connsiteX8" fmla="*/ 5239512 w 8229600"/>
              <a:gd name="connsiteY8" fmla="*/ 0 h 13716"/>
              <a:gd name="connsiteX9" fmla="*/ 6007608 w 8229600"/>
              <a:gd name="connsiteY9" fmla="*/ 0 h 13716"/>
              <a:gd name="connsiteX10" fmla="*/ 6693408 w 8229600"/>
              <a:gd name="connsiteY10" fmla="*/ 0 h 13716"/>
              <a:gd name="connsiteX11" fmla="*/ 7296912 w 8229600"/>
              <a:gd name="connsiteY11" fmla="*/ 0 h 13716"/>
              <a:gd name="connsiteX12" fmla="*/ 8229600 w 8229600"/>
              <a:gd name="connsiteY12" fmla="*/ 0 h 13716"/>
              <a:gd name="connsiteX13" fmla="*/ 8229600 w 8229600"/>
              <a:gd name="connsiteY13" fmla="*/ 13716 h 13716"/>
              <a:gd name="connsiteX14" fmla="*/ 7626096 w 8229600"/>
              <a:gd name="connsiteY14" fmla="*/ 13716 h 13716"/>
              <a:gd name="connsiteX15" fmla="*/ 7022592 w 8229600"/>
              <a:gd name="connsiteY15" fmla="*/ 13716 h 13716"/>
              <a:gd name="connsiteX16" fmla="*/ 6172200 w 8229600"/>
              <a:gd name="connsiteY16" fmla="*/ 13716 h 13716"/>
              <a:gd name="connsiteX17" fmla="*/ 5650992 w 8229600"/>
              <a:gd name="connsiteY17" fmla="*/ 13716 h 13716"/>
              <a:gd name="connsiteX18" fmla="*/ 4882896 w 8229600"/>
              <a:gd name="connsiteY18" fmla="*/ 13716 h 13716"/>
              <a:gd name="connsiteX19" fmla="*/ 4443984 w 8229600"/>
              <a:gd name="connsiteY19" fmla="*/ 13716 h 13716"/>
              <a:gd name="connsiteX20" fmla="*/ 3758184 w 8229600"/>
              <a:gd name="connsiteY20" fmla="*/ 13716 h 13716"/>
              <a:gd name="connsiteX21" fmla="*/ 3236976 w 8229600"/>
              <a:gd name="connsiteY21" fmla="*/ 13716 h 13716"/>
              <a:gd name="connsiteX22" fmla="*/ 2386584 w 8229600"/>
              <a:gd name="connsiteY22" fmla="*/ 13716 h 13716"/>
              <a:gd name="connsiteX23" fmla="*/ 1947672 w 8229600"/>
              <a:gd name="connsiteY23" fmla="*/ 13716 h 13716"/>
              <a:gd name="connsiteX24" fmla="*/ 1261872 w 8229600"/>
              <a:gd name="connsiteY24" fmla="*/ 13716 h 13716"/>
              <a:gd name="connsiteX25" fmla="*/ 822960 w 8229600"/>
              <a:gd name="connsiteY25" fmla="*/ 13716 h 13716"/>
              <a:gd name="connsiteX26" fmla="*/ 0 w 8229600"/>
              <a:gd name="connsiteY26" fmla="*/ 13716 h 13716"/>
              <a:gd name="connsiteX27" fmla="*/ 0 w 8229600"/>
              <a:gd name="connsiteY27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3716" fill="none" extrusionOk="0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997" y="6635"/>
                  <a:pt x="8229550" y="9822"/>
                  <a:pt x="8229600" y="13716"/>
                </a:cubicBezTo>
                <a:cubicBezTo>
                  <a:pt x="7945777" y="15373"/>
                  <a:pt x="7812308" y="-13083"/>
                  <a:pt x="7461504" y="13716"/>
                </a:cubicBezTo>
                <a:cubicBezTo>
                  <a:pt x="7129391" y="48613"/>
                  <a:pt x="7087333" y="37334"/>
                  <a:pt x="6940296" y="13716"/>
                </a:cubicBezTo>
                <a:cubicBezTo>
                  <a:pt x="6810862" y="-27592"/>
                  <a:pt x="6701312" y="14789"/>
                  <a:pt x="6419088" y="13716"/>
                </a:cubicBezTo>
                <a:cubicBezTo>
                  <a:pt x="6152777" y="14283"/>
                  <a:pt x="5868611" y="44230"/>
                  <a:pt x="5650992" y="13716"/>
                </a:cubicBezTo>
                <a:cubicBezTo>
                  <a:pt x="5439747" y="10678"/>
                  <a:pt x="5334901" y="-5616"/>
                  <a:pt x="5129784" y="13716"/>
                </a:cubicBezTo>
                <a:cubicBezTo>
                  <a:pt x="4955906" y="35886"/>
                  <a:pt x="4793216" y="29316"/>
                  <a:pt x="4690872" y="13716"/>
                </a:cubicBezTo>
                <a:cubicBezTo>
                  <a:pt x="4552374" y="26515"/>
                  <a:pt x="4318742" y="1676"/>
                  <a:pt x="4087368" y="13716"/>
                </a:cubicBezTo>
                <a:cubicBezTo>
                  <a:pt x="3849418" y="28053"/>
                  <a:pt x="3751577" y="25116"/>
                  <a:pt x="3401568" y="13716"/>
                </a:cubicBezTo>
                <a:cubicBezTo>
                  <a:pt x="3067953" y="15837"/>
                  <a:pt x="3012425" y="22307"/>
                  <a:pt x="2798064" y="13716"/>
                </a:cubicBezTo>
                <a:cubicBezTo>
                  <a:pt x="2565154" y="11948"/>
                  <a:pt x="2426719" y="-36366"/>
                  <a:pt x="2276856" y="13716"/>
                </a:cubicBezTo>
                <a:cubicBezTo>
                  <a:pt x="2090980" y="-190"/>
                  <a:pt x="1702030" y="-12752"/>
                  <a:pt x="1426464" y="13716"/>
                </a:cubicBezTo>
                <a:cubicBezTo>
                  <a:pt x="1104481" y="65071"/>
                  <a:pt x="985013" y="-12262"/>
                  <a:pt x="740664" y="13716"/>
                </a:cubicBezTo>
                <a:cubicBezTo>
                  <a:pt x="507391" y="37071"/>
                  <a:pt x="191740" y="-16226"/>
                  <a:pt x="0" y="13716"/>
                </a:cubicBezTo>
                <a:cubicBezTo>
                  <a:pt x="503" y="9208"/>
                  <a:pt x="165" y="5575"/>
                  <a:pt x="0" y="0"/>
                </a:cubicBezTo>
                <a:close/>
              </a:path>
              <a:path w="8229600" h="13716" stroke="0" extrusionOk="0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29236" y="7266"/>
                  <a:pt x="8229919" y="9308"/>
                  <a:pt x="8229600" y="13716"/>
                </a:cubicBezTo>
                <a:cubicBezTo>
                  <a:pt x="8094333" y="-9824"/>
                  <a:pt x="7850928" y="32876"/>
                  <a:pt x="7626096" y="13716"/>
                </a:cubicBezTo>
                <a:cubicBezTo>
                  <a:pt x="7448378" y="-5141"/>
                  <a:pt x="7315174" y="-6416"/>
                  <a:pt x="7022592" y="13716"/>
                </a:cubicBezTo>
                <a:cubicBezTo>
                  <a:pt x="6686163" y="45927"/>
                  <a:pt x="6352629" y="18938"/>
                  <a:pt x="6172200" y="13716"/>
                </a:cubicBezTo>
                <a:cubicBezTo>
                  <a:pt x="6015590" y="37773"/>
                  <a:pt x="5770309" y="16706"/>
                  <a:pt x="5650992" y="13716"/>
                </a:cubicBezTo>
                <a:cubicBezTo>
                  <a:pt x="5483975" y="7520"/>
                  <a:pt x="5165324" y="64376"/>
                  <a:pt x="4882896" y="13716"/>
                </a:cubicBezTo>
                <a:cubicBezTo>
                  <a:pt x="4568934" y="2481"/>
                  <a:pt x="4556334" y="23104"/>
                  <a:pt x="4443984" y="13716"/>
                </a:cubicBezTo>
                <a:cubicBezTo>
                  <a:pt x="4320775" y="6004"/>
                  <a:pt x="4034988" y="-8062"/>
                  <a:pt x="3758184" y="13716"/>
                </a:cubicBezTo>
                <a:cubicBezTo>
                  <a:pt x="3445155" y="-5570"/>
                  <a:pt x="3367892" y="9252"/>
                  <a:pt x="3236976" y="13716"/>
                </a:cubicBezTo>
                <a:cubicBezTo>
                  <a:pt x="3093796" y="21836"/>
                  <a:pt x="2635824" y="19560"/>
                  <a:pt x="2386584" y="13716"/>
                </a:cubicBezTo>
                <a:cubicBezTo>
                  <a:pt x="2139815" y="-7869"/>
                  <a:pt x="2105958" y="21373"/>
                  <a:pt x="1947672" y="13716"/>
                </a:cubicBezTo>
                <a:cubicBezTo>
                  <a:pt x="1801011" y="-24483"/>
                  <a:pt x="1533636" y="10074"/>
                  <a:pt x="1261872" y="13716"/>
                </a:cubicBezTo>
                <a:cubicBezTo>
                  <a:pt x="989528" y="27655"/>
                  <a:pt x="1025848" y="10113"/>
                  <a:pt x="822960" y="13716"/>
                </a:cubicBezTo>
                <a:cubicBezTo>
                  <a:pt x="653456" y="16384"/>
                  <a:pt x="304027" y="3429"/>
                  <a:pt x="0" y="13716"/>
                </a:cubicBezTo>
                <a:cubicBezTo>
                  <a:pt x="326" y="10292"/>
                  <a:pt x="-17" y="5199"/>
                  <a:pt x="0" y="0"/>
                </a:cubicBezTo>
                <a:close/>
              </a:path>
              <a:path w="8229600" h="13716" fill="none" stroke="0" extrusionOk="0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815" y="6665"/>
                  <a:pt x="8229309" y="10133"/>
                  <a:pt x="8229600" y="13716"/>
                </a:cubicBezTo>
                <a:cubicBezTo>
                  <a:pt x="7944174" y="-33676"/>
                  <a:pt x="7795646" y="-38977"/>
                  <a:pt x="7461504" y="13716"/>
                </a:cubicBezTo>
                <a:cubicBezTo>
                  <a:pt x="7129776" y="46515"/>
                  <a:pt x="7082769" y="26874"/>
                  <a:pt x="6940296" y="13716"/>
                </a:cubicBezTo>
                <a:cubicBezTo>
                  <a:pt x="6799665" y="-20447"/>
                  <a:pt x="6652769" y="27211"/>
                  <a:pt x="6419088" y="13716"/>
                </a:cubicBezTo>
                <a:cubicBezTo>
                  <a:pt x="6143970" y="47703"/>
                  <a:pt x="5863165" y="-21103"/>
                  <a:pt x="5650992" y="13716"/>
                </a:cubicBezTo>
                <a:cubicBezTo>
                  <a:pt x="5419172" y="36034"/>
                  <a:pt x="5309448" y="-4977"/>
                  <a:pt x="5129784" y="13716"/>
                </a:cubicBezTo>
                <a:cubicBezTo>
                  <a:pt x="4947928" y="21451"/>
                  <a:pt x="4795021" y="1288"/>
                  <a:pt x="4690872" y="13716"/>
                </a:cubicBezTo>
                <a:cubicBezTo>
                  <a:pt x="4564358" y="-14151"/>
                  <a:pt x="4295485" y="-29852"/>
                  <a:pt x="4087368" y="13716"/>
                </a:cubicBezTo>
                <a:cubicBezTo>
                  <a:pt x="3871704" y="35834"/>
                  <a:pt x="3732927" y="-15470"/>
                  <a:pt x="3401568" y="13716"/>
                </a:cubicBezTo>
                <a:cubicBezTo>
                  <a:pt x="3075889" y="15088"/>
                  <a:pt x="3025898" y="39828"/>
                  <a:pt x="2798064" y="13716"/>
                </a:cubicBezTo>
                <a:cubicBezTo>
                  <a:pt x="2581856" y="-25441"/>
                  <a:pt x="2428311" y="-9472"/>
                  <a:pt x="2276856" y="13716"/>
                </a:cubicBezTo>
                <a:cubicBezTo>
                  <a:pt x="2098246" y="48711"/>
                  <a:pt x="1737531" y="51387"/>
                  <a:pt x="1426464" y="13716"/>
                </a:cubicBezTo>
                <a:cubicBezTo>
                  <a:pt x="1104708" y="21917"/>
                  <a:pt x="1006595" y="11356"/>
                  <a:pt x="740664" y="13716"/>
                </a:cubicBezTo>
                <a:cubicBezTo>
                  <a:pt x="480378" y="28512"/>
                  <a:pt x="202592" y="-16929"/>
                  <a:pt x="0" y="13716"/>
                </a:cubicBezTo>
                <a:cubicBezTo>
                  <a:pt x="244" y="8978"/>
                  <a:pt x="436" y="6414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8229600"/>
                      <a:gd name="connsiteY0" fmla="*/ 0 h 13716"/>
                      <a:gd name="connsiteX1" fmla="*/ 521208 w 8229600"/>
                      <a:gd name="connsiteY1" fmla="*/ 0 h 13716"/>
                      <a:gd name="connsiteX2" fmla="*/ 1371600 w 8229600"/>
                      <a:gd name="connsiteY2" fmla="*/ 0 h 13716"/>
                      <a:gd name="connsiteX3" fmla="*/ 2221992 w 8229600"/>
                      <a:gd name="connsiteY3" fmla="*/ 0 h 13716"/>
                      <a:gd name="connsiteX4" fmla="*/ 3072384 w 8229600"/>
                      <a:gd name="connsiteY4" fmla="*/ 0 h 13716"/>
                      <a:gd name="connsiteX5" fmla="*/ 3511296 w 8229600"/>
                      <a:gd name="connsiteY5" fmla="*/ 0 h 13716"/>
                      <a:gd name="connsiteX6" fmla="*/ 4114800 w 8229600"/>
                      <a:gd name="connsiteY6" fmla="*/ 0 h 13716"/>
                      <a:gd name="connsiteX7" fmla="*/ 4553712 w 8229600"/>
                      <a:gd name="connsiteY7" fmla="*/ 0 h 13716"/>
                      <a:gd name="connsiteX8" fmla="*/ 5239512 w 8229600"/>
                      <a:gd name="connsiteY8" fmla="*/ 0 h 13716"/>
                      <a:gd name="connsiteX9" fmla="*/ 5843016 w 8229600"/>
                      <a:gd name="connsiteY9" fmla="*/ 0 h 13716"/>
                      <a:gd name="connsiteX10" fmla="*/ 6611112 w 8229600"/>
                      <a:gd name="connsiteY10" fmla="*/ 0 h 13716"/>
                      <a:gd name="connsiteX11" fmla="*/ 7461504 w 8229600"/>
                      <a:gd name="connsiteY11" fmla="*/ 0 h 13716"/>
                      <a:gd name="connsiteX12" fmla="*/ 8229600 w 8229600"/>
                      <a:gd name="connsiteY12" fmla="*/ 0 h 13716"/>
                      <a:gd name="connsiteX13" fmla="*/ 8229600 w 8229600"/>
                      <a:gd name="connsiteY13" fmla="*/ 13716 h 13716"/>
                      <a:gd name="connsiteX14" fmla="*/ 7461504 w 8229600"/>
                      <a:gd name="connsiteY14" fmla="*/ 13716 h 13716"/>
                      <a:gd name="connsiteX15" fmla="*/ 6940296 w 8229600"/>
                      <a:gd name="connsiteY15" fmla="*/ 13716 h 13716"/>
                      <a:gd name="connsiteX16" fmla="*/ 6419088 w 8229600"/>
                      <a:gd name="connsiteY16" fmla="*/ 13716 h 13716"/>
                      <a:gd name="connsiteX17" fmla="*/ 5650992 w 8229600"/>
                      <a:gd name="connsiteY17" fmla="*/ 13716 h 13716"/>
                      <a:gd name="connsiteX18" fmla="*/ 5129784 w 8229600"/>
                      <a:gd name="connsiteY18" fmla="*/ 13716 h 13716"/>
                      <a:gd name="connsiteX19" fmla="*/ 4690872 w 8229600"/>
                      <a:gd name="connsiteY19" fmla="*/ 13716 h 13716"/>
                      <a:gd name="connsiteX20" fmla="*/ 4087368 w 8229600"/>
                      <a:gd name="connsiteY20" fmla="*/ 13716 h 13716"/>
                      <a:gd name="connsiteX21" fmla="*/ 3401568 w 8229600"/>
                      <a:gd name="connsiteY21" fmla="*/ 13716 h 13716"/>
                      <a:gd name="connsiteX22" fmla="*/ 2798064 w 8229600"/>
                      <a:gd name="connsiteY22" fmla="*/ 13716 h 13716"/>
                      <a:gd name="connsiteX23" fmla="*/ 2276856 w 8229600"/>
                      <a:gd name="connsiteY23" fmla="*/ 13716 h 13716"/>
                      <a:gd name="connsiteX24" fmla="*/ 1426464 w 8229600"/>
                      <a:gd name="connsiteY24" fmla="*/ 13716 h 13716"/>
                      <a:gd name="connsiteX25" fmla="*/ 740664 w 8229600"/>
                      <a:gd name="connsiteY25" fmla="*/ 13716 h 13716"/>
                      <a:gd name="connsiteX26" fmla="*/ 0 w 8229600"/>
                      <a:gd name="connsiteY26" fmla="*/ 13716 h 13716"/>
                      <a:gd name="connsiteX27" fmla="*/ 0 w 8229600"/>
                      <a:gd name="connsiteY27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8229600" h="13716" fill="none" extrusionOk="0">
                        <a:moveTo>
                          <a:pt x="0" y="0"/>
                        </a:moveTo>
                        <a:cubicBezTo>
                          <a:pt x="227594" y="-4267"/>
                          <a:pt x="329693" y="13251"/>
                          <a:pt x="521208" y="0"/>
                        </a:cubicBezTo>
                        <a:cubicBezTo>
                          <a:pt x="712723" y="-13251"/>
                          <a:pt x="1137373" y="-13618"/>
                          <a:pt x="1371600" y="0"/>
                        </a:cubicBezTo>
                        <a:cubicBezTo>
                          <a:pt x="1605827" y="13618"/>
                          <a:pt x="1975382" y="-27374"/>
                          <a:pt x="2221992" y="0"/>
                        </a:cubicBezTo>
                        <a:cubicBezTo>
                          <a:pt x="2468602" y="27374"/>
                          <a:pt x="2863316" y="-20517"/>
                          <a:pt x="3072384" y="0"/>
                        </a:cubicBezTo>
                        <a:cubicBezTo>
                          <a:pt x="3281452" y="20517"/>
                          <a:pt x="3331438" y="10793"/>
                          <a:pt x="3511296" y="0"/>
                        </a:cubicBezTo>
                        <a:cubicBezTo>
                          <a:pt x="3691154" y="-10793"/>
                          <a:pt x="3906405" y="-29737"/>
                          <a:pt x="4114800" y="0"/>
                        </a:cubicBezTo>
                        <a:cubicBezTo>
                          <a:pt x="4323195" y="29737"/>
                          <a:pt x="4428852" y="-2234"/>
                          <a:pt x="4553712" y="0"/>
                        </a:cubicBezTo>
                        <a:cubicBezTo>
                          <a:pt x="4678572" y="2234"/>
                          <a:pt x="5065629" y="29368"/>
                          <a:pt x="5239512" y="0"/>
                        </a:cubicBezTo>
                        <a:cubicBezTo>
                          <a:pt x="5413395" y="-29368"/>
                          <a:pt x="5703888" y="11839"/>
                          <a:pt x="5843016" y="0"/>
                        </a:cubicBezTo>
                        <a:cubicBezTo>
                          <a:pt x="5982144" y="-11839"/>
                          <a:pt x="6260765" y="24719"/>
                          <a:pt x="6611112" y="0"/>
                        </a:cubicBezTo>
                        <a:cubicBezTo>
                          <a:pt x="6961459" y="-24719"/>
                          <a:pt x="7228293" y="32959"/>
                          <a:pt x="7461504" y="0"/>
                        </a:cubicBezTo>
                        <a:cubicBezTo>
                          <a:pt x="7694715" y="-32959"/>
                          <a:pt x="7990029" y="-3422"/>
                          <a:pt x="8229600" y="0"/>
                        </a:cubicBezTo>
                        <a:cubicBezTo>
                          <a:pt x="8229169" y="6566"/>
                          <a:pt x="8229218" y="9895"/>
                          <a:pt x="8229600" y="13716"/>
                        </a:cubicBezTo>
                        <a:cubicBezTo>
                          <a:pt x="7940706" y="-13865"/>
                          <a:pt x="7792584" y="-20581"/>
                          <a:pt x="7461504" y="13716"/>
                        </a:cubicBezTo>
                        <a:cubicBezTo>
                          <a:pt x="7130424" y="48013"/>
                          <a:pt x="7080072" y="39273"/>
                          <a:pt x="6940296" y="13716"/>
                        </a:cubicBezTo>
                        <a:cubicBezTo>
                          <a:pt x="6800520" y="-11841"/>
                          <a:pt x="6672872" y="22099"/>
                          <a:pt x="6419088" y="13716"/>
                        </a:cubicBezTo>
                        <a:cubicBezTo>
                          <a:pt x="6165304" y="5333"/>
                          <a:pt x="5869721" y="415"/>
                          <a:pt x="5650992" y="13716"/>
                        </a:cubicBezTo>
                        <a:cubicBezTo>
                          <a:pt x="5432263" y="27017"/>
                          <a:pt x="5308310" y="-1549"/>
                          <a:pt x="5129784" y="13716"/>
                        </a:cubicBezTo>
                        <a:cubicBezTo>
                          <a:pt x="4951258" y="28981"/>
                          <a:pt x="4799696" y="10785"/>
                          <a:pt x="4690872" y="13716"/>
                        </a:cubicBezTo>
                        <a:cubicBezTo>
                          <a:pt x="4582048" y="16647"/>
                          <a:pt x="4311124" y="-12408"/>
                          <a:pt x="4087368" y="13716"/>
                        </a:cubicBezTo>
                        <a:cubicBezTo>
                          <a:pt x="3863612" y="39840"/>
                          <a:pt x="3730288" y="8802"/>
                          <a:pt x="3401568" y="13716"/>
                        </a:cubicBezTo>
                        <a:cubicBezTo>
                          <a:pt x="3072848" y="18630"/>
                          <a:pt x="3020684" y="27853"/>
                          <a:pt x="2798064" y="13716"/>
                        </a:cubicBezTo>
                        <a:cubicBezTo>
                          <a:pt x="2575444" y="-421"/>
                          <a:pt x="2440915" y="-11924"/>
                          <a:pt x="2276856" y="13716"/>
                        </a:cubicBezTo>
                        <a:cubicBezTo>
                          <a:pt x="2112797" y="39356"/>
                          <a:pt x="1726502" y="-14132"/>
                          <a:pt x="1426464" y="13716"/>
                        </a:cubicBezTo>
                        <a:cubicBezTo>
                          <a:pt x="1126426" y="41564"/>
                          <a:pt x="992925" y="16444"/>
                          <a:pt x="740664" y="13716"/>
                        </a:cubicBezTo>
                        <a:cubicBezTo>
                          <a:pt x="488403" y="10988"/>
                          <a:pt x="195650" y="-20633"/>
                          <a:pt x="0" y="13716"/>
                        </a:cubicBezTo>
                        <a:cubicBezTo>
                          <a:pt x="120" y="8944"/>
                          <a:pt x="-32" y="6034"/>
                          <a:pt x="0" y="0"/>
                        </a:cubicBezTo>
                        <a:close/>
                      </a:path>
                      <a:path w="8229600" h="13716" stroke="0" extrusionOk="0">
                        <a:moveTo>
                          <a:pt x="0" y="0"/>
                        </a:moveTo>
                        <a:cubicBezTo>
                          <a:pt x="259263" y="-9445"/>
                          <a:pt x="404731" y="4427"/>
                          <a:pt x="521208" y="0"/>
                        </a:cubicBezTo>
                        <a:cubicBezTo>
                          <a:pt x="637685" y="-4427"/>
                          <a:pt x="839187" y="564"/>
                          <a:pt x="960120" y="0"/>
                        </a:cubicBezTo>
                        <a:cubicBezTo>
                          <a:pt x="1081053" y="-564"/>
                          <a:pt x="1313469" y="-16481"/>
                          <a:pt x="1481328" y="0"/>
                        </a:cubicBezTo>
                        <a:cubicBezTo>
                          <a:pt x="1649187" y="16481"/>
                          <a:pt x="1885247" y="26161"/>
                          <a:pt x="2167128" y="0"/>
                        </a:cubicBezTo>
                        <a:cubicBezTo>
                          <a:pt x="2449009" y="-26161"/>
                          <a:pt x="2761875" y="-22202"/>
                          <a:pt x="2935224" y="0"/>
                        </a:cubicBezTo>
                        <a:cubicBezTo>
                          <a:pt x="3108573" y="22202"/>
                          <a:pt x="3540687" y="-2863"/>
                          <a:pt x="3785616" y="0"/>
                        </a:cubicBezTo>
                        <a:cubicBezTo>
                          <a:pt x="4030545" y="2863"/>
                          <a:pt x="4280774" y="-12442"/>
                          <a:pt x="4636008" y="0"/>
                        </a:cubicBezTo>
                        <a:cubicBezTo>
                          <a:pt x="4991242" y="12442"/>
                          <a:pt x="5025483" y="16914"/>
                          <a:pt x="5239512" y="0"/>
                        </a:cubicBezTo>
                        <a:cubicBezTo>
                          <a:pt x="5453541" y="-16914"/>
                          <a:pt x="5754008" y="16592"/>
                          <a:pt x="6007608" y="0"/>
                        </a:cubicBezTo>
                        <a:cubicBezTo>
                          <a:pt x="6261208" y="-16592"/>
                          <a:pt x="6407957" y="-11909"/>
                          <a:pt x="6693408" y="0"/>
                        </a:cubicBezTo>
                        <a:cubicBezTo>
                          <a:pt x="6978859" y="11909"/>
                          <a:pt x="7015437" y="-20890"/>
                          <a:pt x="7296912" y="0"/>
                        </a:cubicBezTo>
                        <a:cubicBezTo>
                          <a:pt x="7578387" y="20890"/>
                          <a:pt x="7859622" y="46406"/>
                          <a:pt x="8229600" y="0"/>
                        </a:cubicBezTo>
                        <a:cubicBezTo>
                          <a:pt x="8229365" y="6754"/>
                          <a:pt x="8229865" y="9234"/>
                          <a:pt x="8229600" y="13716"/>
                        </a:cubicBezTo>
                        <a:cubicBezTo>
                          <a:pt x="8075287" y="30482"/>
                          <a:pt x="7821366" y="17278"/>
                          <a:pt x="7626096" y="13716"/>
                        </a:cubicBezTo>
                        <a:cubicBezTo>
                          <a:pt x="7430826" y="10154"/>
                          <a:pt x="7320004" y="-14241"/>
                          <a:pt x="7022592" y="13716"/>
                        </a:cubicBezTo>
                        <a:cubicBezTo>
                          <a:pt x="6725180" y="41673"/>
                          <a:pt x="6348804" y="-18597"/>
                          <a:pt x="6172200" y="13716"/>
                        </a:cubicBezTo>
                        <a:cubicBezTo>
                          <a:pt x="5995596" y="46029"/>
                          <a:pt x="5788102" y="18318"/>
                          <a:pt x="5650992" y="13716"/>
                        </a:cubicBezTo>
                        <a:cubicBezTo>
                          <a:pt x="5513882" y="9114"/>
                          <a:pt x="5198399" y="24549"/>
                          <a:pt x="4882896" y="13716"/>
                        </a:cubicBezTo>
                        <a:cubicBezTo>
                          <a:pt x="4567393" y="2883"/>
                          <a:pt x="4557008" y="22393"/>
                          <a:pt x="4443984" y="13716"/>
                        </a:cubicBezTo>
                        <a:cubicBezTo>
                          <a:pt x="4330960" y="5039"/>
                          <a:pt x="4061674" y="24319"/>
                          <a:pt x="3758184" y="13716"/>
                        </a:cubicBezTo>
                        <a:cubicBezTo>
                          <a:pt x="3454694" y="3113"/>
                          <a:pt x="3380392" y="14547"/>
                          <a:pt x="3236976" y="13716"/>
                        </a:cubicBezTo>
                        <a:cubicBezTo>
                          <a:pt x="3093560" y="12885"/>
                          <a:pt x="2632116" y="33035"/>
                          <a:pt x="2386584" y="13716"/>
                        </a:cubicBezTo>
                        <a:cubicBezTo>
                          <a:pt x="2141052" y="-5603"/>
                          <a:pt x="2110884" y="24205"/>
                          <a:pt x="1947672" y="13716"/>
                        </a:cubicBezTo>
                        <a:cubicBezTo>
                          <a:pt x="1784460" y="3227"/>
                          <a:pt x="1535467" y="-4111"/>
                          <a:pt x="1261872" y="13716"/>
                        </a:cubicBezTo>
                        <a:cubicBezTo>
                          <a:pt x="988277" y="31543"/>
                          <a:pt x="1021096" y="5803"/>
                          <a:pt x="822960" y="13716"/>
                        </a:cubicBezTo>
                        <a:cubicBezTo>
                          <a:pt x="624824" y="21629"/>
                          <a:pt x="298309" y="-3289"/>
                          <a:pt x="0" y="13716"/>
                        </a:cubicBezTo>
                        <a:cubicBezTo>
                          <a:pt x="52" y="10594"/>
                          <a:pt x="386" y="536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29369" y="1553487"/>
            <a:ext cx="5035164" cy="3089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chemeClr val="tx1"/>
                </a:solidFill>
                <a:effectLst/>
                <a:latin typeface="+mn-lt"/>
                <a:cs typeface="+mn-cs"/>
              </a:rPr>
              <a:t>“Porter's Five Forces is a model that identifies and analyzes five competitive forces that shape every industry and helps determine an industry's weaknesses and strengths.” (Investopedia</a:t>
            </a: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 Team</a:t>
            </a:r>
            <a:r>
              <a:rPr lang="en-US" sz="1700" b="0" i="0" dirty="0">
                <a:solidFill>
                  <a:schemeClr val="tx1"/>
                </a:solidFill>
                <a:effectLst/>
                <a:latin typeface="+mn-lt"/>
                <a:cs typeface="+mn-cs"/>
              </a:rPr>
              <a:t>, 2023)</a:t>
            </a:r>
            <a:endParaRPr lang="en-US" sz="17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19" y="1079238"/>
            <a:ext cx="8208962" cy="3365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EB69A-EFFD-BD7A-B2A6-0DB29304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68" y="1433619"/>
            <a:ext cx="3308329" cy="33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50614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F0842C-907D-C2D4-4700-6139C1EDD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384" y="195134"/>
            <a:ext cx="4753232" cy="475323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17CE291-C0A1-D6E6-FD4C-BDE3E80108EC}"/>
              </a:ext>
            </a:extLst>
          </p:cNvPr>
          <p:cNvSpPr txBox="1"/>
          <p:nvPr/>
        </p:nvSpPr>
        <p:spPr>
          <a:xfrm>
            <a:off x="2290119" y="2263973"/>
            <a:ext cx="1112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latin typeface="Abadi Extra Light" panose="020F0502020204030204" pitchFamily="34" charset="0"/>
              </a:rPr>
              <a:t>Supplier</a:t>
            </a:r>
          </a:p>
          <a:p>
            <a:r>
              <a:rPr lang="en-GB" sz="1700" b="1" dirty="0">
                <a:latin typeface="Abadi Extra Light" panose="020F0502020204030204" pitchFamily="34" charset="0"/>
              </a:rPr>
              <a:t>Power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913446-1565-0471-29BE-7425ED7CF5E8}"/>
              </a:ext>
            </a:extLst>
          </p:cNvPr>
          <p:cNvSpPr txBox="1"/>
          <p:nvPr/>
        </p:nvSpPr>
        <p:spPr>
          <a:xfrm>
            <a:off x="5741775" y="2263972"/>
            <a:ext cx="1112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700" b="1" dirty="0">
                <a:latin typeface="Abadi Extra Light" panose="020F0502020204030204" pitchFamily="34" charset="0"/>
              </a:rPr>
              <a:t>Buyer Power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4FD23F-D9FC-0687-7271-34E3BC980A47}"/>
              </a:ext>
            </a:extLst>
          </p:cNvPr>
          <p:cNvSpPr txBox="1"/>
          <p:nvPr/>
        </p:nvSpPr>
        <p:spPr>
          <a:xfrm>
            <a:off x="4015946" y="193702"/>
            <a:ext cx="11121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00" b="1" dirty="0">
                <a:latin typeface="Abadi Extra Light" panose="020F0502020204030204" pitchFamily="34" charset="0"/>
              </a:rPr>
              <a:t>Threat of New Entrants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4B0CBF-6716-554C-67FF-4F517434B7F5}"/>
              </a:ext>
            </a:extLst>
          </p:cNvPr>
          <p:cNvSpPr txBox="1"/>
          <p:nvPr/>
        </p:nvSpPr>
        <p:spPr>
          <a:xfrm>
            <a:off x="4015946" y="4367481"/>
            <a:ext cx="1112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badi Extra Light" panose="020F0502020204030204" pitchFamily="34" charset="0"/>
              </a:rPr>
              <a:t>Threat of Substitution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EF80E2-85B3-59BB-EA4A-2A6189BBAA26}"/>
              </a:ext>
            </a:extLst>
          </p:cNvPr>
          <p:cNvSpPr txBox="1"/>
          <p:nvPr/>
        </p:nvSpPr>
        <p:spPr>
          <a:xfrm>
            <a:off x="4015946" y="2263973"/>
            <a:ext cx="1112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latin typeface="Abadi Extra Light" panose="020F0502020204030204" pitchFamily="34" charset="0"/>
              </a:rPr>
              <a:t>Competitive</a:t>
            </a:r>
          </a:p>
          <a:p>
            <a:pPr algn="ctr"/>
            <a:r>
              <a:rPr lang="en-GB" sz="1600" b="1" dirty="0">
                <a:latin typeface="Abadi Extra Light" panose="020F0502020204030204" pitchFamily="34" charset="0"/>
              </a:rPr>
              <a:t>Rivalry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6E65DE2-C076-80E2-F5E9-228C13A9DD42}"/>
              </a:ext>
            </a:extLst>
          </p:cNvPr>
          <p:cNvGrpSpPr/>
          <p:nvPr/>
        </p:nvGrpSpPr>
        <p:grpSpPr>
          <a:xfrm>
            <a:off x="1965755" y="1781430"/>
            <a:ext cx="1580636" cy="1580636"/>
            <a:chOff x="400528" y="2058429"/>
            <a:chExt cx="1580636" cy="158063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4D28335-9FA8-708E-914F-452D3D5F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04396">
              <a:off x="400528" y="2058429"/>
              <a:ext cx="1580636" cy="158063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CC7541-7C71-5FA0-D20E-05693CB759A3}"/>
                </a:ext>
              </a:extLst>
            </p:cNvPr>
            <p:cNvSpPr txBox="1"/>
            <p:nvPr/>
          </p:nvSpPr>
          <p:spPr>
            <a:xfrm rot="570893">
              <a:off x="648731" y="2739178"/>
              <a:ext cx="1295399" cy="638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u="sng" dirty="0">
                  <a:latin typeface="Abadi" panose="020F0502020204030204" pitchFamily="34" charset="0"/>
                </a:rPr>
                <a:t>Low Threat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>
                  <a:latin typeface="Abadi" panose="020F0502020204030204" pitchFamily="34" charset="0"/>
                </a:rPr>
                <a:t>Depositors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>
                  <a:latin typeface="Abadi" panose="020F0502020204030204" pitchFamily="34" charset="0"/>
                </a:rPr>
                <a:t>HR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F8F823E-CE23-1E1F-450A-CF6EE3EEBCAE}"/>
              </a:ext>
            </a:extLst>
          </p:cNvPr>
          <p:cNvGrpSpPr/>
          <p:nvPr/>
        </p:nvGrpSpPr>
        <p:grpSpPr>
          <a:xfrm>
            <a:off x="5406556" y="1766042"/>
            <a:ext cx="1580636" cy="1580636"/>
            <a:chOff x="400528" y="2058429"/>
            <a:chExt cx="1580636" cy="1580636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A788668-9891-E02E-9B0C-6AF05333B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04396">
              <a:off x="400528" y="2058429"/>
              <a:ext cx="1580636" cy="1580636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AC24059-74FF-735B-E603-75B10FFFB85E}"/>
                </a:ext>
              </a:extLst>
            </p:cNvPr>
            <p:cNvSpPr txBox="1"/>
            <p:nvPr/>
          </p:nvSpPr>
          <p:spPr>
            <a:xfrm rot="570893">
              <a:off x="648731" y="2550665"/>
              <a:ext cx="12953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u="sng" dirty="0">
                  <a:latin typeface="Abadi" panose="020F0502020204030204" pitchFamily="34" charset="0"/>
                </a:rPr>
                <a:t>High Threat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>
                  <a:latin typeface="Abadi" panose="020F0502020204030204" pitchFamily="34" charset="0"/>
                </a:rPr>
                <a:t>Buyer dependant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>
                  <a:latin typeface="Abadi" panose="020F0502020204030204" pitchFamily="34" charset="0"/>
                </a:rPr>
                <a:t>Alternatives</a:t>
              </a:r>
            </a:p>
            <a:p>
              <a:endParaRPr lang="en-GB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FCE2F02-1679-7A94-EF6A-5F6085E75098}"/>
              </a:ext>
            </a:extLst>
          </p:cNvPr>
          <p:cNvGrpSpPr/>
          <p:nvPr/>
        </p:nvGrpSpPr>
        <p:grpSpPr>
          <a:xfrm>
            <a:off x="3781682" y="23699"/>
            <a:ext cx="1580636" cy="1580636"/>
            <a:chOff x="400528" y="2058429"/>
            <a:chExt cx="1580636" cy="158063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C2EFF4A-C3FA-D158-917B-B545385A4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04396">
              <a:off x="400528" y="2058429"/>
              <a:ext cx="1580636" cy="1580636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4255F19-3A6E-2D0D-EDDA-9993A291F04A}"/>
                </a:ext>
              </a:extLst>
            </p:cNvPr>
            <p:cNvSpPr txBox="1"/>
            <p:nvPr/>
          </p:nvSpPr>
          <p:spPr>
            <a:xfrm rot="570893">
              <a:off x="596083" y="2547561"/>
              <a:ext cx="13615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u="sng" dirty="0">
                  <a:latin typeface="Abadi" panose="020F0502020204030204" pitchFamily="34" charset="0"/>
                </a:rPr>
                <a:t>Low Threat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>
                  <a:latin typeface="Abadi" panose="020F0502020204030204" pitchFamily="34" charset="0"/>
                </a:rPr>
                <a:t>Differentiation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>
                  <a:latin typeface="Abadi" panose="020F0502020204030204" pitchFamily="34" charset="0"/>
                </a:rPr>
                <a:t>Well established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5E4298E-E137-41D3-0F03-18B89D523411}"/>
              </a:ext>
            </a:extLst>
          </p:cNvPr>
          <p:cNvGrpSpPr/>
          <p:nvPr/>
        </p:nvGrpSpPr>
        <p:grpSpPr>
          <a:xfrm>
            <a:off x="3781682" y="3509482"/>
            <a:ext cx="1580636" cy="1580636"/>
            <a:chOff x="400528" y="2058429"/>
            <a:chExt cx="1580636" cy="1580636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C070A13-5E0A-870C-7BBF-C890EC03F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04396">
              <a:off x="400528" y="2058429"/>
              <a:ext cx="1580636" cy="158063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984DAD4-B49F-29FC-BD3A-799BFFA529B6}"/>
                </a:ext>
              </a:extLst>
            </p:cNvPr>
            <p:cNvSpPr txBox="1"/>
            <p:nvPr/>
          </p:nvSpPr>
          <p:spPr>
            <a:xfrm rot="570893">
              <a:off x="648731" y="2739179"/>
              <a:ext cx="1295399" cy="638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u="sng" dirty="0">
                  <a:latin typeface="Abadi" panose="020F0502020204030204" pitchFamily="34" charset="0"/>
                </a:rPr>
                <a:t>High Threat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>
                  <a:latin typeface="Abadi" panose="020F0502020204030204" pitchFamily="34" charset="0"/>
                </a:rPr>
                <a:t>Not the best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>
                  <a:latin typeface="Abadi" panose="020F0502020204030204" pitchFamily="34" charset="0"/>
                </a:rPr>
                <a:t>FinTech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081754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9D9F9D79-77C9-43F9-8EFC-AAC355827B95}"/>
              </a:ext>
            </a:extLst>
          </p:cNvPr>
          <p:cNvSpPr txBox="1"/>
          <p:nvPr/>
        </p:nvSpPr>
        <p:spPr>
          <a:xfrm>
            <a:off x="657519" y="556043"/>
            <a:ext cx="2591866" cy="12121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Ansoff Matrix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57519" y="1900107"/>
            <a:ext cx="2591866" cy="1475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  <a:latin typeface="+mn-lt"/>
                <a:cs typeface="+mn-cs"/>
              </a:rPr>
              <a:t>“The Ansoff Matrix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+mn-lt"/>
              </a:rPr>
              <a:t>is a simple and intuitive way to visualize the levers a management team can pull when considering growth opportunities.” (Peterdy)</a:t>
            </a:r>
            <a:endParaRPr lang="en-US" sz="15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B7566-0FB1-A1F7-7339-4781FDED3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754" y="1272137"/>
            <a:ext cx="4792009" cy="262362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5143500"/>
            <a:chOff x="12068638" y="0"/>
            <a:chExt cx="123362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ontent Placeholder 2"/>
          <p:cNvSpPr txBox="1">
            <a:spLocks/>
          </p:cNvSpPr>
          <p:nvPr/>
        </p:nvSpPr>
        <p:spPr>
          <a:xfrm>
            <a:off x="467519" y="1079238"/>
            <a:ext cx="8208962" cy="3365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3238" y="2691469"/>
            <a:ext cx="8208962" cy="3365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45545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9459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582183-0789-BF82-8D09-5311AECF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48"/>
            <a:ext cx="8987245" cy="491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2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9D9F9D79-77C9-43F9-8EFC-AAC355827B95}"/>
              </a:ext>
            </a:extLst>
          </p:cNvPr>
          <p:cNvSpPr txBox="1"/>
          <p:nvPr/>
        </p:nvSpPr>
        <p:spPr>
          <a:xfrm>
            <a:off x="503238" y="339290"/>
            <a:ext cx="6034722" cy="489585"/>
          </a:xfrm>
          <a:prstGeom prst="rect">
            <a:avLst/>
          </a:prstGeom>
          <a:noFill/>
          <a:ln w="38100">
            <a:solidFill>
              <a:srgbClr val="F6AB29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400" b="1" i="1" dirty="0">
                <a:solidFill>
                  <a:srgbClr val="EFA133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Competitive Advantage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19" y="1079238"/>
            <a:ext cx="8208962" cy="3365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4545" y="1786346"/>
            <a:ext cx="2001361" cy="227791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Competitive advantage are factors or circumstances that allows a company to have the upper hand on their rivals in the market.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3201C7-3AE4-8975-5557-5E4A0632A5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91" b="26396"/>
          <a:stretch/>
        </p:blipFill>
        <p:spPr>
          <a:xfrm>
            <a:off x="2773680" y="1527282"/>
            <a:ext cx="3491974" cy="24695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383BE5-C82E-49DB-D19F-4879D154B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265654" y="1055113"/>
            <a:ext cx="469433" cy="3529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160E3-34E5-26AC-24E4-530E0DA1FCB6}"/>
              </a:ext>
            </a:extLst>
          </p:cNvPr>
          <p:cNvSpPr txBox="1"/>
          <p:nvPr/>
        </p:nvSpPr>
        <p:spPr>
          <a:xfrm>
            <a:off x="6795430" y="1854093"/>
            <a:ext cx="18810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Solid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Great plans with great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Easier to communicate</a:t>
            </a:r>
          </a:p>
        </p:txBody>
      </p:sp>
    </p:spTree>
    <p:extLst>
      <p:ext uri="{BB962C8B-B14F-4D97-AF65-F5344CB8AC3E}">
        <p14:creationId xmlns:p14="http://schemas.microsoft.com/office/powerpoint/2010/main" val="2427238128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17144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9D9F9D79-77C9-43F9-8EFC-AAC355827B95}"/>
              </a:ext>
            </a:extLst>
          </p:cNvPr>
          <p:cNvSpPr txBox="1"/>
          <p:nvPr/>
        </p:nvSpPr>
        <p:spPr>
          <a:xfrm>
            <a:off x="571352" y="262647"/>
            <a:ext cx="3485178" cy="1218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000" b="1" i="1">
                <a:latin typeface="+mj-lt"/>
                <a:ea typeface="+mj-ea"/>
                <a:cs typeface="+mj-cs"/>
              </a:rPr>
              <a:t>Project Management approaches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1351" y="2057400"/>
            <a:ext cx="3485179" cy="2709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-228600" defTabSz="9144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+mn-lt"/>
                <a:cs typeface="+mn-cs"/>
              </a:rPr>
              <a:t>Hybrid methodology: Agile &amp; Kanban</a:t>
            </a:r>
          </a:p>
          <a:p>
            <a:pPr marL="0" lvl="0" indent="0" algn="ctr" defTabSz="914400" fontAlgn="base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  <a:latin typeface="+mn-lt"/>
                <a:cs typeface="+mn-cs"/>
              </a:rPr>
              <a:t>(Speed, Collaboration &amp; Organization)</a:t>
            </a:r>
          </a:p>
        </p:txBody>
      </p:sp>
      <p:pic>
        <p:nvPicPr>
          <p:cNvPr id="22" name="Picture 21" descr="White bulbs with a yellow one standing out">
            <a:extLst>
              <a:ext uri="{FF2B5EF4-FFF2-40B4-BE49-F238E27FC236}">
                <a16:creationId xmlns:a16="http://schemas.microsoft.com/office/drawing/2014/main" id="{D2F7D9E9-DFF4-9ACF-4D9D-3318445499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65" r="28235"/>
          <a:stretch/>
        </p:blipFill>
        <p:spPr>
          <a:xfrm>
            <a:off x="4572000" y="10"/>
            <a:ext cx="4577118" cy="514349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67519" y="1079238"/>
            <a:ext cx="8208962" cy="3365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3238" y="2691469"/>
            <a:ext cx="8208962" cy="3365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2946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9D9F9D79-77C9-43F9-8EFC-AAC355827B95}"/>
              </a:ext>
            </a:extLst>
          </p:cNvPr>
          <p:cNvSpPr txBox="1"/>
          <p:nvPr/>
        </p:nvSpPr>
        <p:spPr>
          <a:xfrm>
            <a:off x="3973321" y="246888"/>
            <a:ext cx="4688333" cy="13373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100" b="1" i="1">
                <a:latin typeface="+mj-lt"/>
                <a:ea typeface="+mj-ea"/>
                <a:cs typeface="+mj-cs"/>
              </a:rPr>
              <a:t>Introduction and Overview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5B3D2B-CE74-E508-AAE5-3D73BB704E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98" r="16092" b="2"/>
          <a:stretch/>
        </p:blipFill>
        <p:spPr>
          <a:xfrm>
            <a:off x="139859" y="10"/>
            <a:ext cx="3492988" cy="51434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321" y="1781210"/>
            <a:ext cx="3182692" cy="13716"/>
          </a:xfrm>
          <a:custGeom>
            <a:avLst/>
            <a:gdLst>
              <a:gd name="connsiteX0" fmla="*/ 0 w 3182692"/>
              <a:gd name="connsiteY0" fmla="*/ 0 h 13716"/>
              <a:gd name="connsiteX1" fmla="*/ 636538 w 3182692"/>
              <a:gd name="connsiteY1" fmla="*/ 0 h 13716"/>
              <a:gd name="connsiteX2" fmla="*/ 1273077 w 3182692"/>
              <a:gd name="connsiteY2" fmla="*/ 0 h 13716"/>
              <a:gd name="connsiteX3" fmla="*/ 1909615 w 3182692"/>
              <a:gd name="connsiteY3" fmla="*/ 0 h 13716"/>
              <a:gd name="connsiteX4" fmla="*/ 2482500 w 3182692"/>
              <a:gd name="connsiteY4" fmla="*/ 0 h 13716"/>
              <a:gd name="connsiteX5" fmla="*/ 3182692 w 3182692"/>
              <a:gd name="connsiteY5" fmla="*/ 0 h 13716"/>
              <a:gd name="connsiteX6" fmla="*/ 3182692 w 3182692"/>
              <a:gd name="connsiteY6" fmla="*/ 13716 h 13716"/>
              <a:gd name="connsiteX7" fmla="*/ 2609807 w 3182692"/>
              <a:gd name="connsiteY7" fmla="*/ 13716 h 13716"/>
              <a:gd name="connsiteX8" fmla="*/ 2068750 w 3182692"/>
              <a:gd name="connsiteY8" fmla="*/ 13716 h 13716"/>
              <a:gd name="connsiteX9" fmla="*/ 1432211 w 3182692"/>
              <a:gd name="connsiteY9" fmla="*/ 13716 h 13716"/>
              <a:gd name="connsiteX10" fmla="*/ 859327 w 3182692"/>
              <a:gd name="connsiteY10" fmla="*/ 13716 h 13716"/>
              <a:gd name="connsiteX11" fmla="*/ 0 w 3182692"/>
              <a:gd name="connsiteY11" fmla="*/ 13716 h 13716"/>
              <a:gd name="connsiteX12" fmla="*/ 0 w 3182692"/>
              <a:gd name="connsiteY12" fmla="*/ 0 h 13716"/>
              <a:gd name="connsiteX0" fmla="*/ 0 w 3182692"/>
              <a:gd name="connsiteY0" fmla="*/ 0 h 13716"/>
              <a:gd name="connsiteX1" fmla="*/ 572885 w 3182692"/>
              <a:gd name="connsiteY1" fmla="*/ 0 h 13716"/>
              <a:gd name="connsiteX2" fmla="*/ 1113942 w 3182692"/>
              <a:gd name="connsiteY2" fmla="*/ 0 h 13716"/>
              <a:gd name="connsiteX3" fmla="*/ 1686827 w 3182692"/>
              <a:gd name="connsiteY3" fmla="*/ 0 h 13716"/>
              <a:gd name="connsiteX4" fmla="*/ 2323365 w 3182692"/>
              <a:gd name="connsiteY4" fmla="*/ 0 h 13716"/>
              <a:gd name="connsiteX5" fmla="*/ 3182692 w 3182692"/>
              <a:gd name="connsiteY5" fmla="*/ 0 h 13716"/>
              <a:gd name="connsiteX6" fmla="*/ 3182692 w 3182692"/>
              <a:gd name="connsiteY6" fmla="*/ 13716 h 13716"/>
              <a:gd name="connsiteX7" fmla="*/ 2546154 w 3182692"/>
              <a:gd name="connsiteY7" fmla="*/ 13716 h 13716"/>
              <a:gd name="connsiteX8" fmla="*/ 1845961 w 3182692"/>
              <a:gd name="connsiteY8" fmla="*/ 13716 h 13716"/>
              <a:gd name="connsiteX9" fmla="*/ 1304904 w 3182692"/>
              <a:gd name="connsiteY9" fmla="*/ 13716 h 13716"/>
              <a:gd name="connsiteX10" fmla="*/ 604711 w 3182692"/>
              <a:gd name="connsiteY10" fmla="*/ 13716 h 13716"/>
              <a:gd name="connsiteX11" fmla="*/ 0 w 3182692"/>
              <a:gd name="connsiteY11" fmla="*/ 13716 h 13716"/>
              <a:gd name="connsiteX12" fmla="*/ 0 w 3182692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3716" fill="none" extrusionOk="0">
                <a:moveTo>
                  <a:pt x="0" y="0"/>
                </a:moveTo>
                <a:cubicBezTo>
                  <a:pt x="225870" y="33585"/>
                  <a:pt x="418138" y="17639"/>
                  <a:pt x="636538" y="0"/>
                </a:cubicBezTo>
                <a:cubicBezTo>
                  <a:pt x="865372" y="-3887"/>
                  <a:pt x="1010746" y="-18166"/>
                  <a:pt x="1273077" y="0"/>
                </a:cubicBezTo>
                <a:cubicBezTo>
                  <a:pt x="1527846" y="-24408"/>
                  <a:pt x="1703704" y="-36055"/>
                  <a:pt x="1909615" y="0"/>
                </a:cubicBezTo>
                <a:cubicBezTo>
                  <a:pt x="2119487" y="1667"/>
                  <a:pt x="2200543" y="-19343"/>
                  <a:pt x="2482500" y="0"/>
                </a:cubicBezTo>
                <a:cubicBezTo>
                  <a:pt x="2736775" y="57438"/>
                  <a:pt x="2997998" y="-48885"/>
                  <a:pt x="3182692" y="0"/>
                </a:cubicBezTo>
                <a:cubicBezTo>
                  <a:pt x="3182670" y="4238"/>
                  <a:pt x="3183054" y="9645"/>
                  <a:pt x="3182692" y="13716"/>
                </a:cubicBezTo>
                <a:cubicBezTo>
                  <a:pt x="2944477" y="11253"/>
                  <a:pt x="2868931" y="7798"/>
                  <a:pt x="2609807" y="13716"/>
                </a:cubicBezTo>
                <a:cubicBezTo>
                  <a:pt x="2341556" y="1621"/>
                  <a:pt x="2324113" y="18134"/>
                  <a:pt x="2068750" y="13716"/>
                </a:cubicBezTo>
                <a:cubicBezTo>
                  <a:pt x="1817163" y="3280"/>
                  <a:pt x="1716254" y="21407"/>
                  <a:pt x="1432211" y="13716"/>
                </a:cubicBezTo>
                <a:cubicBezTo>
                  <a:pt x="1164747" y="-32709"/>
                  <a:pt x="993140" y="23003"/>
                  <a:pt x="859327" y="13716"/>
                </a:cubicBezTo>
                <a:cubicBezTo>
                  <a:pt x="750703" y="-29546"/>
                  <a:pt x="236193" y="34159"/>
                  <a:pt x="0" y="13716"/>
                </a:cubicBezTo>
                <a:cubicBezTo>
                  <a:pt x="-950" y="8514"/>
                  <a:pt x="-119" y="3449"/>
                  <a:pt x="0" y="0"/>
                </a:cubicBezTo>
                <a:close/>
              </a:path>
              <a:path w="3182692" h="13716" stroke="0" extrusionOk="0">
                <a:moveTo>
                  <a:pt x="0" y="0"/>
                </a:moveTo>
                <a:cubicBezTo>
                  <a:pt x="224421" y="-39331"/>
                  <a:pt x="418777" y="11439"/>
                  <a:pt x="572885" y="0"/>
                </a:cubicBezTo>
                <a:cubicBezTo>
                  <a:pt x="750333" y="-6388"/>
                  <a:pt x="940592" y="15806"/>
                  <a:pt x="1113942" y="0"/>
                </a:cubicBezTo>
                <a:cubicBezTo>
                  <a:pt x="1322785" y="-1777"/>
                  <a:pt x="1505363" y="28230"/>
                  <a:pt x="1686827" y="0"/>
                </a:cubicBezTo>
                <a:cubicBezTo>
                  <a:pt x="1853304" y="1595"/>
                  <a:pt x="2194652" y="-1232"/>
                  <a:pt x="2323365" y="0"/>
                </a:cubicBezTo>
                <a:cubicBezTo>
                  <a:pt x="2488732" y="36406"/>
                  <a:pt x="2902093" y="-40336"/>
                  <a:pt x="3182692" y="0"/>
                </a:cubicBezTo>
                <a:cubicBezTo>
                  <a:pt x="3181911" y="5403"/>
                  <a:pt x="3181851" y="9705"/>
                  <a:pt x="3182692" y="13716"/>
                </a:cubicBezTo>
                <a:cubicBezTo>
                  <a:pt x="3012563" y="-42392"/>
                  <a:pt x="2765409" y="31046"/>
                  <a:pt x="2546154" y="13716"/>
                </a:cubicBezTo>
                <a:cubicBezTo>
                  <a:pt x="2333381" y="9342"/>
                  <a:pt x="2154438" y="5266"/>
                  <a:pt x="1845961" y="13716"/>
                </a:cubicBezTo>
                <a:cubicBezTo>
                  <a:pt x="1531509" y="29240"/>
                  <a:pt x="1456631" y="-11178"/>
                  <a:pt x="1304904" y="13716"/>
                </a:cubicBezTo>
                <a:cubicBezTo>
                  <a:pt x="1168344" y="31779"/>
                  <a:pt x="928499" y="10475"/>
                  <a:pt x="604711" y="13716"/>
                </a:cubicBezTo>
                <a:cubicBezTo>
                  <a:pt x="285438" y="33435"/>
                  <a:pt x="116029" y="-26776"/>
                  <a:pt x="0" y="13716"/>
                </a:cubicBezTo>
                <a:cubicBezTo>
                  <a:pt x="242" y="7496"/>
                  <a:pt x="776" y="5947"/>
                  <a:pt x="0" y="0"/>
                </a:cubicBezTo>
                <a:close/>
              </a:path>
              <a:path w="3182692" h="13716" fill="none" stroke="0" extrusionOk="0">
                <a:moveTo>
                  <a:pt x="0" y="0"/>
                </a:moveTo>
                <a:cubicBezTo>
                  <a:pt x="245832" y="29445"/>
                  <a:pt x="388924" y="-28919"/>
                  <a:pt x="636538" y="0"/>
                </a:cubicBezTo>
                <a:cubicBezTo>
                  <a:pt x="854919" y="4634"/>
                  <a:pt x="991654" y="8864"/>
                  <a:pt x="1273077" y="0"/>
                </a:cubicBezTo>
                <a:cubicBezTo>
                  <a:pt x="1566644" y="-14667"/>
                  <a:pt x="1666526" y="3717"/>
                  <a:pt x="1909615" y="0"/>
                </a:cubicBezTo>
                <a:cubicBezTo>
                  <a:pt x="2138795" y="27220"/>
                  <a:pt x="2225506" y="-13892"/>
                  <a:pt x="2482500" y="0"/>
                </a:cubicBezTo>
                <a:cubicBezTo>
                  <a:pt x="2775583" y="32183"/>
                  <a:pt x="3003218" y="-43687"/>
                  <a:pt x="3182692" y="0"/>
                </a:cubicBezTo>
                <a:cubicBezTo>
                  <a:pt x="3182796" y="3768"/>
                  <a:pt x="3182802" y="10153"/>
                  <a:pt x="3182692" y="13716"/>
                </a:cubicBezTo>
                <a:cubicBezTo>
                  <a:pt x="2959845" y="21002"/>
                  <a:pt x="2868929" y="20408"/>
                  <a:pt x="2609807" y="13716"/>
                </a:cubicBezTo>
                <a:cubicBezTo>
                  <a:pt x="2341405" y="1420"/>
                  <a:pt x="2328488" y="15864"/>
                  <a:pt x="2068750" y="13716"/>
                </a:cubicBezTo>
                <a:cubicBezTo>
                  <a:pt x="1816113" y="-2177"/>
                  <a:pt x="1699345" y="32283"/>
                  <a:pt x="1432211" y="13716"/>
                </a:cubicBezTo>
                <a:cubicBezTo>
                  <a:pt x="1148381" y="-32756"/>
                  <a:pt x="987622" y="-2169"/>
                  <a:pt x="859327" y="13716"/>
                </a:cubicBezTo>
                <a:cubicBezTo>
                  <a:pt x="743387" y="32850"/>
                  <a:pt x="194182" y="14217"/>
                  <a:pt x="0" y="13716"/>
                </a:cubicBezTo>
                <a:cubicBezTo>
                  <a:pt x="84" y="8233"/>
                  <a:pt x="-347" y="318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182692"/>
                      <a:gd name="connsiteY0" fmla="*/ 0 h 13716"/>
                      <a:gd name="connsiteX1" fmla="*/ 636538 w 3182692"/>
                      <a:gd name="connsiteY1" fmla="*/ 0 h 13716"/>
                      <a:gd name="connsiteX2" fmla="*/ 1273077 w 3182692"/>
                      <a:gd name="connsiteY2" fmla="*/ 0 h 13716"/>
                      <a:gd name="connsiteX3" fmla="*/ 1909615 w 3182692"/>
                      <a:gd name="connsiteY3" fmla="*/ 0 h 13716"/>
                      <a:gd name="connsiteX4" fmla="*/ 2482500 w 3182692"/>
                      <a:gd name="connsiteY4" fmla="*/ 0 h 13716"/>
                      <a:gd name="connsiteX5" fmla="*/ 3182692 w 3182692"/>
                      <a:gd name="connsiteY5" fmla="*/ 0 h 13716"/>
                      <a:gd name="connsiteX6" fmla="*/ 3182692 w 3182692"/>
                      <a:gd name="connsiteY6" fmla="*/ 13716 h 13716"/>
                      <a:gd name="connsiteX7" fmla="*/ 2609807 w 3182692"/>
                      <a:gd name="connsiteY7" fmla="*/ 13716 h 13716"/>
                      <a:gd name="connsiteX8" fmla="*/ 2068750 w 3182692"/>
                      <a:gd name="connsiteY8" fmla="*/ 13716 h 13716"/>
                      <a:gd name="connsiteX9" fmla="*/ 1432211 w 3182692"/>
                      <a:gd name="connsiteY9" fmla="*/ 13716 h 13716"/>
                      <a:gd name="connsiteX10" fmla="*/ 859327 w 3182692"/>
                      <a:gd name="connsiteY10" fmla="*/ 13716 h 13716"/>
                      <a:gd name="connsiteX11" fmla="*/ 0 w 3182692"/>
                      <a:gd name="connsiteY11" fmla="*/ 13716 h 13716"/>
                      <a:gd name="connsiteX12" fmla="*/ 0 w 3182692"/>
                      <a:gd name="connsiteY12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82692" h="13716" fill="none" extrusionOk="0">
                        <a:moveTo>
                          <a:pt x="0" y="0"/>
                        </a:moveTo>
                        <a:cubicBezTo>
                          <a:pt x="253588" y="25878"/>
                          <a:pt x="409323" y="-5359"/>
                          <a:pt x="636538" y="0"/>
                        </a:cubicBezTo>
                        <a:cubicBezTo>
                          <a:pt x="863753" y="5359"/>
                          <a:pt x="1007727" y="-28"/>
                          <a:pt x="1273077" y="0"/>
                        </a:cubicBezTo>
                        <a:cubicBezTo>
                          <a:pt x="1538427" y="28"/>
                          <a:pt x="1698640" y="-12775"/>
                          <a:pt x="1909615" y="0"/>
                        </a:cubicBezTo>
                        <a:cubicBezTo>
                          <a:pt x="2120590" y="12775"/>
                          <a:pt x="2210293" y="-21823"/>
                          <a:pt x="2482500" y="0"/>
                        </a:cubicBezTo>
                        <a:cubicBezTo>
                          <a:pt x="2754708" y="21823"/>
                          <a:pt x="3004133" y="-28750"/>
                          <a:pt x="3182692" y="0"/>
                        </a:cubicBezTo>
                        <a:cubicBezTo>
                          <a:pt x="3182906" y="4075"/>
                          <a:pt x="3183008" y="9784"/>
                          <a:pt x="3182692" y="13716"/>
                        </a:cubicBezTo>
                        <a:cubicBezTo>
                          <a:pt x="2947402" y="17868"/>
                          <a:pt x="2876226" y="22619"/>
                          <a:pt x="2609807" y="13716"/>
                        </a:cubicBezTo>
                        <a:cubicBezTo>
                          <a:pt x="2343389" y="4813"/>
                          <a:pt x="2326689" y="21007"/>
                          <a:pt x="2068750" y="13716"/>
                        </a:cubicBezTo>
                        <a:cubicBezTo>
                          <a:pt x="1810811" y="6425"/>
                          <a:pt x="1713836" y="43647"/>
                          <a:pt x="1432211" y="13716"/>
                        </a:cubicBezTo>
                        <a:cubicBezTo>
                          <a:pt x="1150586" y="-16215"/>
                          <a:pt x="982765" y="-825"/>
                          <a:pt x="859327" y="13716"/>
                        </a:cubicBezTo>
                        <a:cubicBezTo>
                          <a:pt x="735889" y="28257"/>
                          <a:pt x="254183" y="30659"/>
                          <a:pt x="0" y="13716"/>
                        </a:cubicBezTo>
                        <a:cubicBezTo>
                          <a:pt x="-535" y="8247"/>
                          <a:pt x="-201" y="2959"/>
                          <a:pt x="0" y="0"/>
                        </a:cubicBezTo>
                        <a:close/>
                      </a:path>
                      <a:path w="3182692" h="13716" stroke="0" extrusionOk="0">
                        <a:moveTo>
                          <a:pt x="0" y="0"/>
                        </a:moveTo>
                        <a:cubicBezTo>
                          <a:pt x="243108" y="-22426"/>
                          <a:pt x="387854" y="22949"/>
                          <a:pt x="572885" y="0"/>
                        </a:cubicBezTo>
                        <a:cubicBezTo>
                          <a:pt x="757916" y="-22949"/>
                          <a:pt x="923707" y="6797"/>
                          <a:pt x="1113942" y="0"/>
                        </a:cubicBezTo>
                        <a:cubicBezTo>
                          <a:pt x="1304177" y="-6797"/>
                          <a:pt x="1495991" y="20627"/>
                          <a:pt x="1686827" y="0"/>
                        </a:cubicBezTo>
                        <a:cubicBezTo>
                          <a:pt x="1877663" y="-20627"/>
                          <a:pt x="2170182" y="-20672"/>
                          <a:pt x="2323365" y="0"/>
                        </a:cubicBezTo>
                        <a:cubicBezTo>
                          <a:pt x="2476548" y="20672"/>
                          <a:pt x="2919164" y="6097"/>
                          <a:pt x="3182692" y="0"/>
                        </a:cubicBezTo>
                        <a:cubicBezTo>
                          <a:pt x="3182126" y="5320"/>
                          <a:pt x="3182368" y="9001"/>
                          <a:pt x="3182692" y="13716"/>
                        </a:cubicBezTo>
                        <a:cubicBezTo>
                          <a:pt x="3026065" y="-15421"/>
                          <a:pt x="2775006" y="18495"/>
                          <a:pt x="2546154" y="13716"/>
                        </a:cubicBezTo>
                        <a:cubicBezTo>
                          <a:pt x="2317302" y="8937"/>
                          <a:pt x="2168173" y="-13085"/>
                          <a:pt x="1845961" y="13716"/>
                        </a:cubicBezTo>
                        <a:cubicBezTo>
                          <a:pt x="1523749" y="40517"/>
                          <a:pt x="1450078" y="-5416"/>
                          <a:pt x="1304904" y="13716"/>
                        </a:cubicBezTo>
                        <a:cubicBezTo>
                          <a:pt x="1159730" y="32848"/>
                          <a:pt x="942635" y="-14593"/>
                          <a:pt x="604711" y="13716"/>
                        </a:cubicBezTo>
                        <a:cubicBezTo>
                          <a:pt x="266787" y="42025"/>
                          <a:pt x="141927" y="-12967"/>
                          <a:pt x="0" y="13716"/>
                        </a:cubicBezTo>
                        <a:cubicBezTo>
                          <a:pt x="58" y="7834"/>
                          <a:pt x="453" y="58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12907" y="2136734"/>
            <a:ext cx="4688333" cy="261289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90000"/>
              </a:lnSpc>
              <a:buNone/>
            </a:pPr>
            <a:r>
              <a:rPr lang="en-US" sz="2000" u="sng" dirty="0">
                <a:solidFill>
                  <a:schemeClr val="tx1"/>
                </a:solidFill>
                <a:latin typeface="+mn-lt"/>
                <a:cs typeface="+mn-cs"/>
              </a:rPr>
              <a:t>Assumptions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Small business of around 50 people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Good customer service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Free and paid card plans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Free ATM withdrawals 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0% foreign transaction fees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Lack of IT/software expertise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No Social media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19" y="1079238"/>
            <a:ext cx="8208962" cy="3365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9919" y="1231638"/>
            <a:ext cx="8208962" cy="3365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04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nger pressing a button on a keyboard&#10;&#10;Description automatically generated">
            <a:extLst>
              <a:ext uri="{FF2B5EF4-FFF2-40B4-BE49-F238E27FC236}">
                <a16:creationId xmlns:a16="http://schemas.microsoft.com/office/drawing/2014/main" id="{D74F3EFF-80D9-9D5A-720A-0C7D1704C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4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9D9F9D79-77C9-43F9-8EFC-AAC355827B95}"/>
              </a:ext>
            </a:extLst>
          </p:cNvPr>
          <p:cNvSpPr txBox="1"/>
          <p:nvPr/>
        </p:nvSpPr>
        <p:spPr>
          <a:xfrm>
            <a:off x="392906" y="3987930"/>
            <a:ext cx="8408194" cy="558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700" b="1" i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Conclusion</a:t>
            </a:r>
            <a:endParaRPr lang="en-US" sz="270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+mj-ea"/>
              <a:cs typeface="+mj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467519" y="1079238"/>
            <a:ext cx="8208962" cy="3365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3238" y="2691469"/>
            <a:ext cx="8208962" cy="3365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29838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9D9F9D79-77C9-43F9-8EFC-AAC355827B95}"/>
              </a:ext>
            </a:extLst>
          </p:cNvPr>
          <p:cNvSpPr txBox="1"/>
          <p:nvPr/>
        </p:nvSpPr>
        <p:spPr>
          <a:xfrm>
            <a:off x="503238" y="339290"/>
            <a:ext cx="6034722" cy="489585"/>
          </a:xfrm>
          <a:prstGeom prst="rect">
            <a:avLst/>
          </a:prstGeom>
          <a:noFill/>
          <a:ln w="38100">
            <a:solidFill>
              <a:srgbClr val="F6AB29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400" b="1" i="1" kern="1200" dirty="0">
                <a:solidFill>
                  <a:srgbClr val="EFA1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19" y="1079238"/>
            <a:ext cx="8208962" cy="33655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CIPD. (2023).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PESTLE analysis.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https://www.cipd.org/en/knowledge/factsheets/pestle-analysis-factsheet/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Hayes A. (2023).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Gap Analysis?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Investopedia.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https://www.investopedia.com/terms/g/gap-analysis.asp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Investopedia Team.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Porter’s 5 Forces Explained and How to Use the Model.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https://www.investopedia.com/terms/p/porter.asp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Peterdy K.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Ansoff Matrix.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CFI.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https://corporatefinanceinstitute.com/resources/management/ansoff-matrix/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Schooley S. (2023).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SWOT Analysis ? (And When To Use It).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News Daily.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https://www.businessnewsdaily.com/4245-swot-analysis.html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Paradigm.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Four Corners Analysis?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https://www.visual-paradigm.com/guide/strategic-analysis/what-is-four-corners-analysis/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4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9D9F9D79-77C9-43F9-8EFC-AAC355827B95}"/>
              </a:ext>
            </a:extLst>
          </p:cNvPr>
          <p:cNvSpPr txBox="1"/>
          <p:nvPr/>
        </p:nvSpPr>
        <p:spPr>
          <a:xfrm>
            <a:off x="503238" y="339290"/>
            <a:ext cx="6034722" cy="489585"/>
          </a:xfrm>
          <a:prstGeom prst="rect">
            <a:avLst/>
          </a:prstGeom>
          <a:noFill/>
          <a:ln w="38100">
            <a:solidFill>
              <a:srgbClr val="F6AB29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400" b="1" i="1" kern="1200" dirty="0">
                <a:solidFill>
                  <a:srgbClr val="EFA1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Bibliography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19" y="992152"/>
            <a:ext cx="8208962" cy="372497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Adobe Experience Cloud Team. (2023).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 project management methodologies.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https://business.adobe.com/blog/basics/methodologies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Ayush K. (2021). What is Four Corner’s Analysis?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https://www.analyticssteps.com/blogs/what-four-corners-analysis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BDC.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Competitive Advantage.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https://www.bdc.ca/en/articles-tools/entrepreneur-toolkit/templates-business-guides/glossary/competitive-advantage#:~:text=A%20competitive%20advantage%20is%20anything,a%20lower%20cost%20than%20competitors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CIPD. (2023).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PESTLE analysis.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https://www.cipd.org/en/knowledge/factsheets/pestle-analysis-factsheet/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Elsaid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H. (2023).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factors driving the rise of fintech in the financial services industry.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https://www.tradefinanceglobal.com/posts/5-factors-driving-rise-fintech-financial-services-industry/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Farooq U.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SWOT Analysis of the Banking Industry.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https://www.marketingtutor.net/swot-analysis-of-the-banking-industry/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Frue K. (2017).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PESTLE Analysis for the Banking Industry.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https://pestleanalysis.com/pestle-analysis-for-banking-industry/#Sociocultural_factors_Consumers_want_ease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Frue K. (2019).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SWOT Analysis of the Banking Industry.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https://pestleanalysis.com/swot-analysis-of-the-banking-industry/#Threats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Hayes A. (2023).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Gap Analysis?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Investopedia.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https://www.investopedia.com/terms/g/gap-analysis.asp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25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37888-FC4B-C6A4-1F72-11A5128CD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695" y="862148"/>
            <a:ext cx="7886700" cy="404948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Investopedia Team.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Porter’s 5 Forces Explained and How to Use the Model.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https://www.investopedia.com/terms/p/porter.asp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Kagan J. (2023). Financial Technology (Fintech): Its Uses and Impact on Our Lives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https://www.investopedia.com/terms/f/fintech.asp#:~:text=Examples%20of%20fintech%20applications%20include,and%20crypto%20apps%2C%20among%20others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Lucidchart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gap analysis ? 4 steps and examples to use.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https://www.lucidchart.com/blog/what-is-gap-analysis#:~:text=What%20Is%20a%20gap%20analysis,shortcomings%20and%20opportunities%20for%20improvement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Mileva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G.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Most Effective Marketing Strategies for FinTech Industry in 2023.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https://ninjapromo.io/fintech-marketing-strategies#:~:text=Customer%20engagement%20is%20crucial%20for,worked%20for%20many%20fintech%20apps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Peterdy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K.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Ansoff Matrix.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CFI.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https://corporatefinanceinstitute.com/resources/management/ansoff-matrix/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Schooley S. (2023).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SWOT Analysis ? (And When To Use It).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News Daily.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https://www.businessnewsdaily.com/4245-swot-analysis.html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Sidley. Fintech Capabilities.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https://www.sidley.com/en/us/services/banking-and-financial-services/fintech/sub-pages/fintech-capabilities/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Paradigm.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Four Corners Analysis?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https://www.visual-paradigm.com/guide/strategic-analysis/what-is-four-corners-analysis/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Wondershare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EdrawMax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Detailed PESTEL Analysis of Banking Industry.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https://www.edrawmax.com/article/banking-industry-pestel-analysis.html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3451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9D9F9D79-77C9-43F9-8EFC-AAC355827B95}"/>
              </a:ext>
            </a:extLst>
          </p:cNvPr>
          <p:cNvSpPr txBox="1"/>
          <p:nvPr/>
        </p:nvSpPr>
        <p:spPr>
          <a:xfrm>
            <a:off x="480060" y="244026"/>
            <a:ext cx="3276451" cy="14676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100" b="1" i="1">
                <a:latin typeface="+mj-lt"/>
                <a:ea typeface="+mj-ea"/>
                <a:cs typeface="+mj-cs"/>
              </a:rPr>
              <a:t>SWOT Analysis 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1940245"/>
            <a:ext cx="2606040" cy="13716"/>
          </a:xfrm>
          <a:custGeom>
            <a:avLst/>
            <a:gdLst>
              <a:gd name="connsiteX0" fmla="*/ 0 w 2606040"/>
              <a:gd name="connsiteY0" fmla="*/ 0 h 13716"/>
              <a:gd name="connsiteX1" fmla="*/ 625450 w 2606040"/>
              <a:gd name="connsiteY1" fmla="*/ 0 h 13716"/>
              <a:gd name="connsiteX2" fmla="*/ 1224839 w 2606040"/>
              <a:gd name="connsiteY2" fmla="*/ 0 h 13716"/>
              <a:gd name="connsiteX3" fmla="*/ 1824228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02409 w 2606040"/>
              <a:gd name="connsiteY6" fmla="*/ 13716 h 13716"/>
              <a:gd name="connsiteX7" fmla="*/ 1276960 w 2606040"/>
              <a:gd name="connsiteY7" fmla="*/ 13716 h 13716"/>
              <a:gd name="connsiteX8" fmla="*/ 67757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  <a:gd name="connsiteX0" fmla="*/ 0 w 2606040"/>
              <a:gd name="connsiteY0" fmla="*/ 0 h 13716"/>
              <a:gd name="connsiteX1" fmla="*/ 599389 w 2606040"/>
              <a:gd name="connsiteY1" fmla="*/ 0 h 13716"/>
              <a:gd name="connsiteX2" fmla="*/ 1303020 w 2606040"/>
              <a:gd name="connsiteY2" fmla="*/ 0 h 13716"/>
              <a:gd name="connsiteX3" fmla="*/ 1876349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80590 w 2606040"/>
              <a:gd name="connsiteY6" fmla="*/ 13716 h 13716"/>
              <a:gd name="connsiteX7" fmla="*/ 1276960 w 2606040"/>
              <a:gd name="connsiteY7" fmla="*/ 13716 h 13716"/>
              <a:gd name="connsiteX8" fmla="*/ 65151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3716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5838" y="5689"/>
                  <a:pt x="2605775" y="8075"/>
                  <a:pt x="2606040" y="13716"/>
                </a:cubicBezTo>
                <a:cubicBezTo>
                  <a:pt x="2260204" y="24770"/>
                  <a:pt x="2175708" y="1042"/>
                  <a:pt x="1902409" y="13716"/>
                </a:cubicBezTo>
                <a:cubicBezTo>
                  <a:pt x="1638502" y="36492"/>
                  <a:pt x="1460923" y="-20841"/>
                  <a:pt x="1276960" y="13716"/>
                </a:cubicBezTo>
                <a:cubicBezTo>
                  <a:pt x="1057717" y="9789"/>
                  <a:pt x="867956" y="-2252"/>
                  <a:pt x="677570" y="13716"/>
                </a:cubicBezTo>
                <a:cubicBezTo>
                  <a:pt x="457951" y="28801"/>
                  <a:pt x="189752" y="50816"/>
                  <a:pt x="0" y="13716"/>
                </a:cubicBezTo>
                <a:cubicBezTo>
                  <a:pt x="468" y="10483"/>
                  <a:pt x="836" y="5117"/>
                  <a:pt x="0" y="0"/>
                </a:cubicBezTo>
                <a:close/>
              </a:path>
              <a:path w="2606040" h="13716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7080" y="4836"/>
                  <a:pt x="2606317" y="7740"/>
                  <a:pt x="2606040" y="13716"/>
                </a:cubicBezTo>
                <a:cubicBezTo>
                  <a:pt x="2347059" y="-1948"/>
                  <a:pt x="2192004" y="4234"/>
                  <a:pt x="1980590" y="13716"/>
                </a:cubicBezTo>
                <a:cubicBezTo>
                  <a:pt x="1783984" y="-14317"/>
                  <a:pt x="1487673" y="41336"/>
                  <a:pt x="1276960" y="13716"/>
                </a:cubicBezTo>
                <a:cubicBezTo>
                  <a:pt x="1087111" y="-41823"/>
                  <a:pt x="879204" y="42195"/>
                  <a:pt x="651510" y="13716"/>
                </a:cubicBezTo>
                <a:cubicBezTo>
                  <a:pt x="430798" y="-32336"/>
                  <a:pt x="132889" y="-38039"/>
                  <a:pt x="0" y="13716"/>
                </a:cubicBezTo>
                <a:cubicBezTo>
                  <a:pt x="1109" y="8984"/>
                  <a:pt x="330" y="5748"/>
                  <a:pt x="0" y="0"/>
                </a:cubicBezTo>
                <a:close/>
              </a:path>
              <a:path w="2606040" h="13716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5859" y="5467"/>
                  <a:pt x="2605677" y="7416"/>
                  <a:pt x="2606040" y="13716"/>
                </a:cubicBezTo>
                <a:cubicBezTo>
                  <a:pt x="2234648" y="22404"/>
                  <a:pt x="2180202" y="-14933"/>
                  <a:pt x="1902409" y="13716"/>
                </a:cubicBezTo>
                <a:cubicBezTo>
                  <a:pt x="1635562" y="42622"/>
                  <a:pt x="1477339" y="222"/>
                  <a:pt x="1276960" y="13716"/>
                </a:cubicBezTo>
                <a:cubicBezTo>
                  <a:pt x="1058094" y="62350"/>
                  <a:pt x="904206" y="-25208"/>
                  <a:pt x="677570" y="13716"/>
                </a:cubicBezTo>
                <a:cubicBezTo>
                  <a:pt x="485746" y="10141"/>
                  <a:pt x="195925" y="28433"/>
                  <a:pt x="0" y="13716"/>
                </a:cubicBezTo>
                <a:cubicBezTo>
                  <a:pt x="406" y="10107"/>
                  <a:pt x="891" y="450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3716"/>
                      <a:gd name="connsiteX1" fmla="*/ 625450 w 2606040"/>
                      <a:gd name="connsiteY1" fmla="*/ 0 h 13716"/>
                      <a:gd name="connsiteX2" fmla="*/ 1224839 w 2606040"/>
                      <a:gd name="connsiteY2" fmla="*/ 0 h 13716"/>
                      <a:gd name="connsiteX3" fmla="*/ 1824228 w 2606040"/>
                      <a:gd name="connsiteY3" fmla="*/ 0 h 13716"/>
                      <a:gd name="connsiteX4" fmla="*/ 2606040 w 2606040"/>
                      <a:gd name="connsiteY4" fmla="*/ 0 h 13716"/>
                      <a:gd name="connsiteX5" fmla="*/ 2606040 w 2606040"/>
                      <a:gd name="connsiteY5" fmla="*/ 13716 h 13716"/>
                      <a:gd name="connsiteX6" fmla="*/ 1902409 w 2606040"/>
                      <a:gd name="connsiteY6" fmla="*/ 13716 h 13716"/>
                      <a:gd name="connsiteX7" fmla="*/ 1276960 w 2606040"/>
                      <a:gd name="connsiteY7" fmla="*/ 13716 h 13716"/>
                      <a:gd name="connsiteX8" fmla="*/ 677570 w 2606040"/>
                      <a:gd name="connsiteY8" fmla="*/ 13716 h 13716"/>
                      <a:gd name="connsiteX9" fmla="*/ 0 w 2606040"/>
                      <a:gd name="connsiteY9" fmla="*/ 13716 h 13716"/>
                      <a:gd name="connsiteX10" fmla="*/ 0 w 2606040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3716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690" y="5728"/>
                          <a:pt x="2605650" y="7624"/>
                          <a:pt x="2606040" y="13716"/>
                        </a:cubicBezTo>
                        <a:cubicBezTo>
                          <a:pt x="2256758" y="26838"/>
                          <a:pt x="2173673" y="-17450"/>
                          <a:pt x="1902409" y="13716"/>
                        </a:cubicBezTo>
                        <a:cubicBezTo>
                          <a:pt x="1631145" y="44882"/>
                          <a:pt x="1461378" y="894"/>
                          <a:pt x="1276960" y="13716"/>
                        </a:cubicBezTo>
                        <a:cubicBezTo>
                          <a:pt x="1092542" y="26538"/>
                          <a:pt x="890442" y="8641"/>
                          <a:pt x="677570" y="13716"/>
                        </a:cubicBezTo>
                        <a:cubicBezTo>
                          <a:pt x="464698" y="18792"/>
                          <a:pt x="187648" y="31265"/>
                          <a:pt x="0" y="13716"/>
                        </a:cubicBezTo>
                        <a:cubicBezTo>
                          <a:pt x="-302" y="10335"/>
                          <a:pt x="417" y="4724"/>
                          <a:pt x="0" y="0"/>
                        </a:cubicBezTo>
                        <a:close/>
                      </a:path>
                      <a:path w="2606040" h="13716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6569" y="5071"/>
                          <a:pt x="2606315" y="7437"/>
                          <a:pt x="2606040" y="13716"/>
                        </a:cubicBezTo>
                        <a:cubicBezTo>
                          <a:pt x="2393024" y="-2332"/>
                          <a:pt x="2191161" y="34687"/>
                          <a:pt x="1980590" y="13716"/>
                        </a:cubicBezTo>
                        <a:cubicBezTo>
                          <a:pt x="1770019" y="-7255"/>
                          <a:pt x="1476440" y="31542"/>
                          <a:pt x="1276960" y="13716"/>
                        </a:cubicBezTo>
                        <a:cubicBezTo>
                          <a:pt x="1077480" y="-4110"/>
                          <a:pt x="880988" y="37553"/>
                          <a:pt x="651510" y="13716"/>
                        </a:cubicBezTo>
                        <a:cubicBezTo>
                          <a:pt x="422032" y="-10121"/>
                          <a:pt x="130744" y="-6519"/>
                          <a:pt x="0" y="13716"/>
                        </a:cubicBezTo>
                        <a:cubicBezTo>
                          <a:pt x="198" y="8947"/>
                          <a:pt x="304" y="52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AF8B9C-74EB-C502-22C6-19410485C056}"/>
              </a:ext>
            </a:extLst>
          </p:cNvPr>
          <p:cNvSpPr txBox="1"/>
          <p:nvPr/>
        </p:nvSpPr>
        <p:spPr>
          <a:xfrm>
            <a:off x="480060" y="2154674"/>
            <a:ext cx="3182691" cy="2490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“A SWOT </a:t>
            </a:r>
            <a:r>
              <a:rPr lang="en-US" sz="1700" b="0" i="0" dirty="0">
                <a:solidFill>
                  <a:srgbClr val="222222"/>
                </a:solidFill>
                <a:effectLst/>
              </a:rPr>
              <a:t>analysis</a:t>
            </a:r>
            <a:r>
              <a:rPr lang="en-US" sz="1700" b="0" i="0" dirty="0">
                <a:effectLst/>
              </a:rPr>
              <a:t> is a planning process that helps your company overcome challenges and determine which new leads to pursue.” (Schooley, 2023)</a:t>
            </a:r>
            <a:endParaRPr lang="en-US" sz="17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6F6B3C8-344D-7283-B259-2960BFF37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88" r="12285"/>
          <a:stretch/>
        </p:blipFill>
        <p:spPr>
          <a:xfrm>
            <a:off x="3983776" y="10"/>
            <a:ext cx="5159081" cy="514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67519" y="1079238"/>
            <a:ext cx="8208962" cy="3365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14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44926CE-3BC7-F188-7646-FF8248AB5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697" r="1" b="2642"/>
          <a:stretch/>
        </p:blipFill>
        <p:spPr>
          <a:xfrm>
            <a:off x="135209" y="121117"/>
            <a:ext cx="8870311" cy="4900569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5100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9D9F9D79-77C9-43F9-8EFC-AAC355827B95}"/>
              </a:ext>
            </a:extLst>
          </p:cNvPr>
          <p:cNvSpPr txBox="1"/>
          <p:nvPr/>
        </p:nvSpPr>
        <p:spPr>
          <a:xfrm>
            <a:off x="473202" y="479640"/>
            <a:ext cx="2571750" cy="1289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1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Gap Analysis 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1930317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23008 w 2441321"/>
              <a:gd name="connsiteY2" fmla="*/ 0 h 13716"/>
              <a:gd name="connsiteX3" fmla="*/ 1782164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79817 w 2441321"/>
              <a:gd name="connsiteY6" fmla="*/ 13716 h 13716"/>
              <a:gd name="connsiteX7" fmla="*/ 1318313 w 2441321"/>
              <a:gd name="connsiteY7" fmla="*/ 13716 h 13716"/>
              <a:gd name="connsiteX8" fmla="*/ 659157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0988" y="3698"/>
                  <a:pt x="2440649" y="9400"/>
                  <a:pt x="2441321" y="13716"/>
                </a:cubicBezTo>
                <a:cubicBezTo>
                  <a:pt x="2159375" y="44437"/>
                  <a:pt x="2054495" y="41094"/>
                  <a:pt x="1830991" y="13716"/>
                </a:cubicBezTo>
                <a:cubicBezTo>
                  <a:pt x="1615846" y="2937"/>
                  <a:pt x="1521674" y="-9994"/>
                  <a:pt x="1269487" y="13716"/>
                </a:cubicBezTo>
                <a:cubicBezTo>
                  <a:pt x="1019660" y="49388"/>
                  <a:pt x="886911" y="37779"/>
                  <a:pt x="707983" y="13716"/>
                </a:cubicBezTo>
                <a:cubicBezTo>
                  <a:pt x="523434" y="22749"/>
                  <a:pt x="307885" y="29744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197" y="4300"/>
                  <a:pt x="2441101" y="8760"/>
                  <a:pt x="2441321" y="13716"/>
                </a:cubicBezTo>
                <a:cubicBezTo>
                  <a:pt x="2180658" y="13750"/>
                  <a:pt x="2084222" y="1362"/>
                  <a:pt x="1879817" y="13716"/>
                </a:cubicBezTo>
                <a:cubicBezTo>
                  <a:pt x="1668182" y="11650"/>
                  <a:pt x="1551159" y="-11049"/>
                  <a:pt x="1318313" y="13716"/>
                </a:cubicBezTo>
                <a:cubicBezTo>
                  <a:pt x="1059871" y="51823"/>
                  <a:pt x="901959" y="19259"/>
                  <a:pt x="659157" y="13716"/>
                </a:cubicBezTo>
                <a:cubicBezTo>
                  <a:pt x="444692" y="23911"/>
                  <a:pt x="245032" y="35310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441321" h="13716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661" y="4449"/>
                  <a:pt x="2442057" y="7876"/>
                  <a:pt x="2441321" y="13716"/>
                </a:cubicBezTo>
                <a:cubicBezTo>
                  <a:pt x="2149099" y="22776"/>
                  <a:pt x="2027305" y="51898"/>
                  <a:pt x="1830991" y="13716"/>
                </a:cubicBezTo>
                <a:cubicBezTo>
                  <a:pt x="1614571" y="-23336"/>
                  <a:pt x="1500998" y="6155"/>
                  <a:pt x="1269487" y="13716"/>
                </a:cubicBezTo>
                <a:cubicBezTo>
                  <a:pt x="1042399" y="33262"/>
                  <a:pt x="927922" y="41250"/>
                  <a:pt x="707983" y="13716"/>
                </a:cubicBezTo>
                <a:cubicBezTo>
                  <a:pt x="502575" y="-9952"/>
                  <a:pt x="350393" y="29927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3716"/>
                      <a:gd name="connsiteX1" fmla="*/ 585917 w 2441321"/>
                      <a:gd name="connsiteY1" fmla="*/ 0 h 13716"/>
                      <a:gd name="connsiteX2" fmla="*/ 1196247 w 2441321"/>
                      <a:gd name="connsiteY2" fmla="*/ 0 h 13716"/>
                      <a:gd name="connsiteX3" fmla="*/ 1806578 w 2441321"/>
                      <a:gd name="connsiteY3" fmla="*/ 0 h 13716"/>
                      <a:gd name="connsiteX4" fmla="*/ 2441321 w 2441321"/>
                      <a:gd name="connsiteY4" fmla="*/ 0 h 13716"/>
                      <a:gd name="connsiteX5" fmla="*/ 2441321 w 2441321"/>
                      <a:gd name="connsiteY5" fmla="*/ 13716 h 13716"/>
                      <a:gd name="connsiteX6" fmla="*/ 1830991 w 2441321"/>
                      <a:gd name="connsiteY6" fmla="*/ 13716 h 13716"/>
                      <a:gd name="connsiteX7" fmla="*/ 1269487 w 2441321"/>
                      <a:gd name="connsiteY7" fmla="*/ 13716 h 13716"/>
                      <a:gd name="connsiteX8" fmla="*/ 707983 w 2441321"/>
                      <a:gd name="connsiteY8" fmla="*/ 13716 h 13716"/>
                      <a:gd name="connsiteX9" fmla="*/ 0 w 2441321"/>
                      <a:gd name="connsiteY9" fmla="*/ 13716 h 13716"/>
                      <a:gd name="connsiteX10" fmla="*/ 0 w 2441321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3716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0939" y="4363"/>
                          <a:pt x="2441580" y="8857"/>
                          <a:pt x="2441321" y="13716"/>
                        </a:cubicBezTo>
                        <a:cubicBezTo>
                          <a:pt x="2169723" y="25934"/>
                          <a:pt x="2045712" y="34568"/>
                          <a:pt x="1830991" y="13716"/>
                        </a:cubicBezTo>
                        <a:cubicBezTo>
                          <a:pt x="1616270" y="-7136"/>
                          <a:pt x="1505876" y="-623"/>
                          <a:pt x="1269487" y="13716"/>
                        </a:cubicBezTo>
                        <a:cubicBezTo>
                          <a:pt x="1033098" y="28055"/>
                          <a:pt x="908661" y="36619"/>
                          <a:pt x="707983" y="13716"/>
                        </a:cubicBezTo>
                        <a:cubicBezTo>
                          <a:pt x="507305" y="-9187"/>
                          <a:pt x="333592" y="16187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441321" h="13716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507" y="3335"/>
                          <a:pt x="2441322" y="9457"/>
                          <a:pt x="2441321" y="13716"/>
                        </a:cubicBezTo>
                        <a:cubicBezTo>
                          <a:pt x="2166745" y="24201"/>
                          <a:pt x="2078726" y="10904"/>
                          <a:pt x="1879817" y="13716"/>
                        </a:cubicBezTo>
                        <a:cubicBezTo>
                          <a:pt x="1680908" y="16528"/>
                          <a:pt x="1548770" y="-8699"/>
                          <a:pt x="1318313" y="13716"/>
                        </a:cubicBezTo>
                        <a:cubicBezTo>
                          <a:pt x="1087856" y="36131"/>
                          <a:pt x="894613" y="-645"/>
                          <a:pt x="659157" y="13716"/>
                        </a:cubicBezTo>
                        <a:cubicBezTo>
                          <a:pt x="423701" y="28077"/>
                          <a:pt x="246611" y="29403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3B8DD-5A2C-CEE6-A414-C62633293D4B}"/>
              </a:ext>
            </a:extLst>
          </p:cNvPr>
          <p:cNvSpPr txBox="1"/>
          <p:nvPr/>
        </p:nvSpPr>
        <p:spPr>
          <a:xfrm>
            <a:off x="473201" y="2105406"/>
            <a:ext cx="2702401" cy="2558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“</a:t>
            </a:r>
            <a:r>
              <a:rPr lang="en-US" sz="1700" b="0" i="0" dirty="0">
                <a:solidFill>
                  <a:srgbClr val="111111"/>
                </a:solidFill>
                <a:effectLst/>
              </a:rPr>
              <a:t>This analysis is used to determine whether a company is meeting expectations and using its resources effectively.”</a:t>
            </a:r>
            <a:r>
              <a:rPr lang="en-US" sz="1700" dirty="0"/>
              <a:t>(Hayes, 2023)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14A356-3801-1172-0B14-9FC9E52F9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722" y="630079"/>
            <a:ext cx="5177790" cy="388334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67519" y="1079238"/>
            <a:ext cx="8208962" cy="3365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3238" y="2691469"/>
            <a:ext cx="8208962" cy="3365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9919" y="1231638"/>
            <a:ext cx="8208962" cy="3365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>
                  <a:lumMod val="85000"/>
                  <a:lumOff val="15000"/>
                </a:schemeClr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8041097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4" name="Picture 23" descr="A diagram of a gap&#10;&#10;Description automatically generated">
            <a:extLst>
              <a:ext uri="{FF2B5EF4-FFF2-40B4-BE49-F238E27FC236}">
                <a16:creationId xmlns:a16="http://schemas.microsoft.com/office/drawing/2014/main" id="{08E9507D-E47C-16A4-8A21-B5201E1BC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0" b="2534"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20F0B9A-66ED-4B40-0719-BCD437B810B2}"/>
              </a:ext>
            </a:extLst>
          </p:cNvPr>
          <p:cNvSpPr/>
          <p:nvPr/>
        </p:nvSpPr>
        <p:spPr>
          <a:xfrm>
            <a:off x="609601" y="1326292"/>
            <a:ext cx="1606378" cy="1120346"/>
          </a:xfrm>
          <a:prstGeom prst="rect">
            <a:avLst/>
          </a:prstGeom>
          <a:solidFill>
            <a:srgbClr val="F6A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696434-8C25-D648-C1E4-EE2CAF227A72}"/>
              </a:ext>
            </a:extLst>
          </p:cNvPr>
          <p:cNvSpPr/>
          <p:nvPr/>
        </p:nvSpPr>
        <p:spPr>
          <a:xfrm>
            <a:off x="6928021" y="1433384"/>
            <a:ext cx="1606378" cy="1013254"/>
          </a:xfrm>
          <a:prstGeom prst="rect">
            <a:avLst/>
          </a:prstGeom>
          <a:solidFill>
            <a:srgbClr val="F6A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ABB949-3C7D-5D89-6B73-72AD20811761}"/>
              </a:ext>
            </a:extLst>
          </p:cNvPr>
          <p:cNvSpPr/>
          <p:nvPr/>
        </p:nvSpPr>
        <p:spPr>
          <a:xfrm>
            <a:off x="3220995" y="3492843"/>
            <a:ext cx="2726724" cy="1013254"/>
          </a:xfrm>
          <a:prstGeom prst="rect">
            <a:avLst/>
          </a:prstGeom>
          <a:solidFill>
            <a:srgbClr val="F6A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166B35-B15D-36E2-8713-65706FEEFE04}"/>
              </a:ext>
            </a:extLst>
          </p:cNvPr>
          <p:cNvSpPr txBox="1"/>
          <p:nvPr/>
        </p:nvSpPr>
        <p:spPr>
          <a:xfrm>
            <a:off x="370703" y="1104132"/>
            <a:ext cx="2117124" cy="168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dirty="0">
                <a:solidFill>
                  <a:schemeClr val="bg1"/>
                </a:solidFill>
              </a:rPr>
              <a:t>Extensive pure banking expertise and great plans</a:t>
            </a:r>
          </a:p>
          <a:p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C035D-D02B-20EE-1699-6E1C55495D3B}"/>
              </a:ext>
            </a:extLst>
          </p:cNvPr>
          <p:cNvSpPr txBox="1"/>
          <p:nvPr/>
        </p:nvSpPr>
        <p:spPr>
          <a:xfrm>
            <a:off x="6621161" y="965632"/>
            <a:ext cx="2220098" cy="19620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7200" b="1" dirty="0">
                <a:solidFill>
                  <a:schemeClr val="bg1"/>
                </a:solidFill>
              </a:rPr>
              <a:t>…</a:t>
            </a:r>
          </a:p>
          <a:p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16980B-70DF-093A-460C-08AAE1C16EA1}"/>
              </a:ext>
            </a:extLst>
          </p:cNvPr>
          <p:cNvSpPr/>
          <p:nvPr/>
        </p:nvSpPr>
        <p:spPr>
          <a:xfrm>
            <a:off x="2611395" y="961"/>
            <a:ext cx="3764691" cy="87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869AAC-1568-2011-A47B-904549055AE2}"/>
              </a:ext>
            </a:extLst>
          </p:cNvPr>
          <p:cNvSpPr txBox="1"/>
          <p:nvPr/>
        </p:nvSpPr>
        <p:spPr>
          <a:xfrm>
            <a:off x="3220995" y="3402227"/>
            <a:ext cx="2726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7274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768FD5-DD7A-43C7-8DEA-1F5DB3CB5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4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DE4AC4-127B-9812-AC64-57EAD4E3C9BE}"/>
              </a:ext>
            </a:extLst>
          </p:cNvPr>
          <p:cNvSpPr txBox="1"/>
          <p:nvPr/>
        </p:nvSpPr>
        <p:spPr>
          <a:xfrm>
            <a:off x="732559" y="2777981"/>
            <a:ext cx="3253394" cy="1799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>
                <a:latin typeface="+mj-lt"/>
                <a:ea typeface="+mj-ea"/>
                <a:cs typeface="+mj-cs"/>
              </a:rPr>
              <a:t>Gap</a:t>
            </a:r>
            <a:endParaRPr lang="en-US" sz="30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693305-71C3-04D4-C40A-57124E53B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90" b="32419"/>
          <a:stretch/>
        </p:blipFill>
        <p:spPr>
          <a:xfrm>
            <a:off x="1" y="10"/>
            <a:ext cx="9143999" cy="2365508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932EB2-09A8-C7CE-C847-13F4C078837C}"/>
              </a:ext>
            </a:extLst>
          </p:cNvPr>
          <p:cNvSpPr/>
          <p:nvPr/>
        </p:nvSpPr>
        <p:spPr>
          <a:xfrm>
            <a:off x="2010032" y="3979696"/>
            <a:ext cx="1062681" cy="45719"/>
          </a:xfrm>
          <a:custGeom>
            <a:avLst/>
            <a:gdLst>
              <a:gd name="connsiteX0" fmla="*/ 0 w 1062681"/>
              <a:gd name="connsiteY0" fmla="*/ 0 h 45719"/>
              <a:gd name="connsiteX1" fmla="*/ 499460 w 1062681"/>
              <a:gd name="connsiteY1" fmla="*/ 0 h 45719"/>
              <a:gd name="connsiteX2" fmla="*/ 1062681 w 1062681"/>
              <a:gd name="connsiteY2" fmla="*/ 0 h 45719"/>
              <a:gd name="connsiteX3" fmla="*/ 1062681 w 1062681"/>
              <a:gd name="connsiteY3" fmla="*/ 45719 h 45719"/>
              <a:gd name="connsiteX4" fmla="*/ 520714 w 1062681"/>
              <a:gd name="connsiteY4" fmla="*/ 45719 h 45719"/>
              <a:gd name="connsiteX5" fmla="*/ 0 w 1062681"/>
              <a:gd name="connsiteY5" fmla="*/ 45719 h 45719"/>
              <a:gd name="connsiteX6" fmla="*/ 0 w 1062681"/>
              <a:gd name="connsiteY6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2681" h="45719" fill="none" extrusionOk="0">
                <a:moveTo>
                  <a:pt x="0" y="0"/>
                </a:moveTo>
                <a:cubicBezTo>
                  <a:pt x="207562" y="-22533"/>
                  <a:pt x="262268" y="9641"/>
                  <a:pt x="499460" y="0"/>
                </a:cubicBezTo>
                <a:cubicBezTo>
                  <a:pt x="736652" y="-9641"/>
                  <a:pt x="872162" y="34219"/>
                  <a:pt x="1062681" y="0"/>
                </a:cubicBezTo>
                <a:cubicBezTo>
                  <a:pt x="1065853" y="14131"/>
                  <a:pt x="1061556" y="24549"/>
                  <a:pt x="1062681" y="45719"/>
                </a:cubicBezTo>
                <a:cubicBezTo>
                  <a:pt x="811134" y="106339"/>
                  <a:pt x="637816" y="-11990"/>
                  <a:pt x="520714" y="45719"/>
                </a:cubicBezTo>
                <a:cubicBezTo>
                  <a:pt x="403612" y="103428"/>
                  <a:pt x="151885" y="-7957"/>
                  <a:pt x="0" y="45719"/>
                </a:cubicBezTo>
                <a:cubicBezTo>
                  <a:pt x="-4043" y="26065"/>
                  <a:pt x="5409" y="19720"/>
                  <a:pt x="0" y="0"/>
                </a:cubicBezTo>
                <a:close/>
              </a:path>
              <a:path w="1062681" h="45719" stroke="0" extrusionOk="0">
                <a:moveTo>
                  <a:pt x="0" y="0"/>
                </a:moveTo>
                <a:cubicBezTo>
                  <a:pt x="190525" y="-21100"/>
                  <a:pt x="320040" y="11368"/>
                  <a:pt x="499460" y="0"/>
                </a:cubicBezTo>
                <a:cubicBezTo>
                  <a:pt x="678880" y="-11368"/>
                  <a:pt x="861727" y="39898"/>
                  <a:pt x="1062681" y="0"/>
                </a:cubicBezTo>
                <a:cubicBezTo>
                  <a:pt x="1067319" y="15122"/>
                  <a:pt x="1059976" y="33689"/>
                  <a:pt x="1062681" y="45719"/>
                </a:cubicBezTo>
                <a:cubicBezTo>
                  <a:pt x="864058" y="60916"/>
                  <a:pt x="634743" y="23970"/>
                  <a:pt x="520714" y="45719"/>
                </a:cubicBezTo>
                <a:cubicBezTo>
                  <a:pt x="406685" y="67468"/>
                  <a:pt x="142587" y="39947"/>
                  <a:pt x="0" y="45719"/>
                </a:cubicBezTo>
                <a:cubicBezTo>
                  <a:pt x="-589" y="33425"/>
                  <a:pt x="2668" y="15173"/>
                  <a:pt x="0" y="0"/>
                </a:cubicBezTo>
                <a:close/>
              </a:path>
            </a:pathLst>
          </a:custGeom>
          <a:solidFill>
            <a:srgbClr val="ED7D31"/>
          </a:solidFill>
          <a:ln>
            <a:solidFill>
              <a:srgbClr val="ED7D31"/>
            </a:solidFill>
            <a:extLst>
              <a:ext uri="{C807C97D-BFC1-408E-A445-0C87EB9F89A2}">
                <ask:lineSketchStyleProps xmlns:ask="http://schemas.microsoft.com/office/drawing/2018/sketchyshapes" sd="26730433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95788D-AE78-CCB6-BCA9-418CC86508DD}"/>
              </a:ext>
            </a:extLst>
          </p:cNvPr>
          <p:cNvSpPr/>
          <p:nvPr/>
        </p:nvSpPr>
        <p:spPr>
          <a:xfrm>
            <a:off x="4572000" y="2837124"/>
            <a:ext cx="3377514" cy="1326292"/>
          </a:xfrm>
          <a:prstGeom prst="rect">
            <a:avLst/>
          </a:prstGeom>
          <a:solidFill>
            <a:srgbClr val="ECEBE9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37590-0A77-9794-4805-3B04504E376B}"/>
              </a:ext>
            </a:extLst>
          </p:cNvPr>
          <p:cNvSpPr txBox="1"/>
          <p:nvPr/>
        </p:nvSpPr>
        <p:spPr>
          <a:xfrm>
            <a:off x="4572000" y="2777981"/>
            <a:ext cx="3943350" cy="1799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lvl="0"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 dirty="0">
                <a:effectLst/>
              </a:rPr>
              <a:t>Near inexistant cloud coverage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 dirty="0">
                <a:effectLst/>
              </a:rPr>
              <a:t>Outdated legacy systems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 dirty="0">
                <a:effectLst/>
              </a:rPr>
              <a:t>Lack of “financial coverage”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4890343"/>
      </p:ext>
    </p:extLst>
  </p:cSld>
  <p:clrMapOvr>
    <a:masterClrMapping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4" name="Picture 23" descr="A diagram of a gap&#10;&#10;Description automatically generated">
            <a:extLst>
              <a:ext uri="{FF2B5EF4-FFF2-40B4-BE49-F238E27FC236}">
                <a16:creationId xmlns:a16="http://schemas.microsoft.com/office/drawing/2014/main" id="{08E9507D-E47C-16A4-8A21-B5201E1BC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0" b="2534"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20F0B9A-66ED-4B40-0719-BCD437B810B2}"/>
              </a:ext>
            </a:extLst>
          </p:cNvPr>
          <p:cNvSpPr/>
          <p:nvPr/>
        </p:nvSpPr>
        <p:spPr>
          <a:xfrm>
            <a:off x="609601" y="1326292"/>
            <a:ext cx="1606378" cy="1120346"/>
          </a:xfrm>
          <a:prstGeom prst="rect">
            <a:avLst/>
          </a:prstGeom>
          <a:solidFill>
            <a:srgbClr val="F6A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696434-8C25-D648-C1E4-EE2CAF227A72}"/>
              </a:ext>
            </a:extLst>
          </p:cNvPr>
          <p:cNvSpPr/>
          <p:nvPr/>
        </p:nvSpPr>
        <p:spPr>
          <a:xfrm>
            <a:off x="6928021" y="1433384"/>
            <a:ext cx="1606378" cy="1013254"/>
          </a:xfrm>
          <a:prstGeom prst="rect">
            <a:avLst/>
          </a:prstGeom>
          <a:solidFill>
            <a:srgbClr val="F6A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ABB949-3C7D-5D89-6B73-72AD20811761}"/>
              </a:ext>
            </a:extLst>
          </p:cNvPr>
          <p:cNvSpPr/>
          <p:nvPr/>
        </p:nvSpPr>
        <p:spPr>
          <a:xfrm>
            <a:off x="3220995" y="3492843"/>
            <a:ext cx="2726724" cy="1013254"/>
          </a:xfrm>
          <a:prstGeom prst="rect">
            <a:avLst/>
          </a:prstGeom>
          <a:solidFill>
            <a:srgbClr val="F6A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166B35-B15D-36E2-8713-65706FEEFE04}"/>
              </a:ext>
            </a:extLst>
          </p:cNvPr>
          <p:cNvSpPr txBox="1"/>
          <p:nvPr/>
        </p:nvSpPr>
        <p:spPr>
          <a:xfrm>
            <a:off x="370703" y="1104132"/>
            <a:ext cx="2117124" cy="168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dirty="0">
                <a:solidFill>
                  <a:schemeClr val="bg1"/>
                </a:solidFill>
              </a:rPr>
              <a:t>Extensive pure banking expertise and great plans</a:t>
            </a:r>
          </a:p>
          <a:p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C035D-D02B-20EE-1699-6E1C55495D3B}"/>
              </a:ext>
            </a:extLst>
          </p:cNvPr>
          <p:cNvSpPr txBox="1"/>
          <p:nvPr/>
        </p:nvSpPr>
        <p:spPr>
          <a:xfrm>
            <a:off x="6621161" y="965632"/>
            <a:ext cx="2220098" cy="19620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7200" b="1" dirty="0">
                <a:solidFill>
                  <a:schemeClr val="bg1"/>
                </a:solidFill>
              </a:rPr>
              <a:t>…</a:t>
            </a:r>
          </a:p>
          <a:p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16980B-70DF-093A-460C-08AAE1C16EA1}"/>
              </a:ext>
            </a:extLst>
          </p:cNvPr>
          <p:cNvSpPr/>
          <p:nvPr/>
        </p:nvSpPr>
        <p:spPr>
          <a:xfrm>
            <a:off x="2611395" y="961"/>
            <a:ext cx="3764691" cy="87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869AAC-1568-2011-A47B-904549055AE2}"/>
              </a:ext>
            </a:extLst>
          </p:cNvPr>
          <p:cNvSpPr txBox="1"/>
          <p:nvPr/>
        </p:nvSpPr>
        <p:spPr>
          <a:xfrm>
            <a:off x="3208638" y="3179805"/>
            <a:ext cx="27267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dirty="0">
                <a:solidFill>
                  <a:schemeClr val="bg1"/>
                </a:solidFill>
              </a:rPr>
              <a:t>Move to the cloud</a:t>
            </a:r>
          </a:p>
          <a:p>
            <a:pPr algn="ctr">
              <a:lnSpc>
                <a:spcPct val="150000"/>
              </a:lnSpc>
            </a:pPr>
            <a:r>
              <a:rPr lang="en-GB" sz="2000" b="1" dirty="0">
                <a:solidFill>
                  <a:schemeClr val="bg1"/>
                </a:solidFill>
              </a:rPr>
              <a:t>Modernization</a:t>
            </a:r>
          </a:p>
          <a:p>
            <a:pPr algn="ctr">
              <a:lnSpc>
                <a:spcPct val="150000"/>
              </a:lnSpc>
            </a:pPr>
            <a:r>
              <a:rPr lang="en-GB" sz="2000" b="1" dirty="0">
                <a:solidFill>
                  <a:schemeClr val="bg1"/>
                </a:solidFill>
              </a:rPr>
              <a:t>“Financial” Coverage</a:t>
            </a:r>
          </a:p>
          <a:p>
            <a:pPr algn="ctr"/>
            <a:endParaRPr lang="en-GB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23071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4" name="Picture 23" descr="A diagram of a gap&#10;&#10;Description automatically generated">
            <a:extLst>
              <a:ext uri="{FF2B5EF4-FFF2-40B4-BE49-F238E27FC236}">
                <a16:creationId xmlns:a16="http://schemas.microsoft.com/office/drawing/2014/main" id="{08E9507D-E47C-16A4-8A21-B5201E1BC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0" b="2534"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20F0B9A-66ED-4B40-0719-BCD437B810B2}"/>
              </a:ext>
            </a:extLst>
          </p:cNvPr>
          <p:cNvSpPr/>
          <p:nvPr/>
        </p:nvSpPr>
        <p:spPr>
          <a:xfrm>
            <a:off x="609601" y="1326292"/>
            <a:ext cx="1606378" cy="1120346"/>
          </a:xfrm>
          <a:prstGeom prst="rect">
            <a:avLst/>
          </a:prstGeom>
          <a:solidFill>
            <a:srgbClr val="F6A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696434-8C25-D648-C1E4-EE2CAF227A72}"/>
              </a:ext>
            </a:extLst>
          </p:cNvPr>
          <p:cNvSpPr/>
          <p:nvPr/>
        </p:nvSpPr>
        <p:spPr>
          <a:xfrm>
            <a:off x="6928021" y="1433384"/>
            <a:ext cx="1606378" cy="1013254"/>
          </a:xfrm>
          <a:prstGeom prst="rect">
            <a:avLst/>
          </a:prstGeom>
          <a:solidFill>
            <a:srgbClr val="F6A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ABB949-3C7D-5D89-6B73-72AD20811761}"/>
              </a:ext>
            </a:extLst>
          </p:cNvPr>
          <p:cNvSpPr/>
          <p:nvPr/>
        </p:nvSpPr>
        <p:spPr>
          <a:xfrm>
            <a:off x="3220995" y="3492843"/>
            <a:ext cx="2726724" cy="1013254"/>
          </a:xfrm>
          <a:prstGeom prst="rect">
            <a:avLst/>
          </a:prstGeom>
          <a:solidFill>
            <a:srgbClr val="F6A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166B35-B15D-36E2-8713-65706FEEFE04}"/>
              </a:ext>
            </a:extLst>
          </p:cNvPr>
          <p:cNvSpPr txBox="1"/>
          <p:nvPr/>
        </p:nvSpPr>
        <p:spPr>
          <a:xfrm>
            <a:off x="370703" y="1104132"/>
            <a:ext cx="2117124" cy="168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dirty="0">
                <a:solidFill>
                  <a:schemeClr val="bg1"/>
                </a:solidFill>
              </a:rPr>
              <a:t>Extensive pure banking expertise and great plans</a:t>
            </a:r>
          </a:p>
          <a:p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C035D-D02B-20EE-1699-6E1C55495D3B}"/>
              </a:ext>
            </a:extLst>
          </p:cNvPr>
          <p:cNvSpPr txBox="1"/>
          <p:nvPr/>
        </p:nvSpPr>
        <p:spPr>
          <a:xfrm>
            <a:off x="6621161" y="1050014"/>
            <a:ext cx="2220098" cy="17933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 migration</a:t>
            </a:r>
            <a:endParaRPr lang="en-GB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 competitive position</a:t>
            </a:r>
            <a:endParaRPr lang="en-GB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“Financial” Coverage</a:t>
            </a:r>
            <a:endParaRPr lang="en-GB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16980B-70DF-093A-460C-08AAE1C16EA1}"/>
              </a:ext>
            </a:extLst>
          </p:cNvPr>
          <p:cNvSpPr/>
          <p:nvPr/>
        </p:nvSpPr>
        <p:spPr>
          <a:xfrm>
            <a:off x="2611395" y="961"/>
            <a:ext cx="3764691" cy="87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869AAC-1568-2011-A47B-904549055AE2}"/>
              </a:ext>
            </a:extLst>
          </p:cNvPr>
          <p:cNvSpPr txBox="1"/>
          <p:nvPr/>
        </p:nvSpPr>
        <p:spPr>
          <a:xfrm>
            <a:off x="3208638" y="3213435"/>
            <a:ext cx="27267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dirty="0">
                <a:solidFill>
                  <a:schemeClr val="bg1"/>
                </a:solidFill>
              </a:rPr>
              <a:t>Move to the cloud</a:t>
            </a:r>
          </a:p>
          <a:p>
            <a:pPr algn="ctr">
              <a:lnSpc>
                <a:spcPct val="150000"/>
              </a:lnSpc>
            </a:pPr>
            <a:r>
              <a:rPr lang="en-GB" sz="2000" b="1" dirty="0">
                <a:solidFill>
                  <a:schemeClr val="bg1"/>
                </a:solidFill>
              </a:rPr>
              <a:t>Modernization</a:t>
            </a:r>
          </a:p>
          <a:p>
            <a:pPr algn="ctr">
              <a:lnSpc>
                <a:spcPct val="150000"/>
              </a:lnSpc>
            </a:pPr>
            <a:r>
              <a:rPr lang="en-GB" sz="2000" b="1" dirty="0">
                <a:solidFill>
                  <a:schemeClr val="bg1"/>
                </a:solidFill>
              </a:rPr>
              <a:t>“Financial” Coverage</a:t>
            </a:r>
          </a:p>
          <a:p>
            <a:pPr algn="ctr"/>
            <a:endParaRPr lang="en-GB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74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FB58B62-86EF-4917-93A6-F634BB7591D0}">
  <we:reference id="wa200005566" version="1.0.0.0" store="en-US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bec0659-9fcc-4b86-bbcd-bd440343f4e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A69692190DEB46AE09E6B160629FED" ma:contentTypeVersion="16" ma:contentTypeDescription="Create a new document." ma:contentTypeScope="" ma:versionID="81db950b435a6e9bb6a8ba812d9de823">
  <xsd:schema xmlns:xsd="http://www.w3.org/2001/XMLSchema" xmlns:xs="http://www.w3.org/2001/XMLSchema" xmlns:p="http://schemas.microsoft.com/office/2006/metadata/properties" xmlns:ns3="2bec0659-9fcc-4b86-bbcd-bd440343f4e6" xmlns:ns4="ffd8e430-940f-4412-b6ac-288319775b59" targetNamespace="http://schemas.microsoft.com/office/2006/metadata/properties" ma:root="true" ma:fieldsID="2e3ef1d82e228e3dc274a0262d1ba6df" ns3:_="" ns4:_="">
    <xsd:import namespace="2bec0659-9fcc-4b86-bbcd-bd440343f4e6"/>
    <xsd:import namespace="ffd8e430-940f-4412-b6ac-288319775b5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ec0659-9fcc-4b86-bbcd-bd440343f4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d8e430-940f-4412-b6ac-288319775b5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E842DC-3503-4CF7-B471-4C0193FE82C3}">
  <ds:schemaRefs>
    <ds:schemaRef ds:uri="2bec0659-9fcc-4b86-bbcd-bd440343f4e6"/>
    <ds:schemaRef ds:uri="http://purl.org/dc/elements/1.1/"/>
    <ds:schemaRef ds:uri="http://schemas.microsoft.com/office/2006/metadata/properties"/>
    <ds:schemaRef ds:uri="ffd8e430-940f-4412-b6ac-288319775b59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C41BA36-BAE0-4361-AC9C-049B00C926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ec0659-9fcc-4b86-bbcd-bd440343f4e6"/>
    <ds:schemaRef ds:uri="ffd8e430-940f-4412-b6ac-288319775b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62C4351-F6CB-47B8-A919-3B862909DA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1143</Words>
  <Application>Microsoft Office PowerPoint</Application>
  <PresentationFormat>On-screen Show (16:9)</PresentationFormat>
  <Paragraphs>139</Paragraphs>
  <Slides>23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Abadi</vt:lpstr>
      <vt:lpstr>Abadi Extra Light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Hearne</dc:creator>
  <cp:lastModifiedBy>Roman Monsengwo</cp:lastModifiedBy>
  <cp:revision>364</cp:revision>
  <cp:lastPrinted>2018-11-09T08:58:28Z</cp:lastPrinted>
  <dcterms:created xsi:type="dcterms:W3CDTF">2016-12-06T13:06:50Z</dcterms:created>
  <dcterms:modified xsi:type="dcterms:W3CDTF">2023-11-30T13:08:15Z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0x010100B4A69692190DEB46AE09E6B160629FED</vt:lpwstr>
  </property>
</Properties>
</file>